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305" r:id="rId5"/>
    <p:sldId id="296" r:id="rId6"/>
    <p:sldId id="306" r:id="rId7"/>
    <p:sldId id="308" r:id="rId8"/>
    <p:sldId id="309" r:id="rId9"/>
    <p:sldId id="320" r:id="rId10"/>
    <p:sldId id="311" r:id="rId11"/>
    <p:sldId id="313" r:id="rId12"/>
    <p:sldId id="314" r:id="rId13"/>
    <p:sldId id="315" r:id="rId14"/>
    <p:sldId id="316" r:id="rId15"/>
    <p:sldId id="317" r:id="rId16"/>
    <p:sldId id="318" r:id="rId17"/>
    <p:sldId id="319" r:id="rId18"/>
    <p:sldId id="321" r:id="rId19"/>
    <p:sldId id="322" r:id="rId20"/>
    <p:sldId id="323" r:id="rId21"/>
    <p:sldId id="324" r:id="rId22"/>
    <p:sldId id="325" r:id="rId23"/>
    <p:sldId id="326" r:id="rId24"/>
    <p:sldId id="328" r:id="rId25"/>
    <p:sldId id="329" r:id="rId26"/>
    <p:sldId id="32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DEE1"/>
    <a:srgbClr val="CCFF99"/>
    <a:srgbClr val="ECD684"/>
    <a:srgbClr val="F5B5BD"/>
    <a:srgbClr val="F48096"/>
    <a:srgbClr val="A9D7D9"/>
    <a:srgbClr val="93D3D9"/>
    <a:srgbClr val="AAD6FF"/>
    <a:srgbClr val="B2C8CD"/>
    <a:srgbClr val="CCD8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79" autoAdjust="0"/>
  </p:normalViewPr>
  <p:slideViewPr>
    <p:cSldViewPr snapToGrid="0">
      <p:cViewPr varScale="1">
        <p:scale>
          <a:sx n="67" d="100"/>
          <a:sy n="67" d="100"/>
        </p:scale>
        <p:origin x="644" y="4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5/9/2023</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5/9/2023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p:txBody>
          <a:bodyPr/>
          <a:lstStyle/>
          <a:p>
            <a:r>
              <a:rPr lang="en-US" dirty="0"/>
              <a:t>Trendy Threads</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a:xfrm>
            <a:off x="6324600" y="4487037"/>
            <a:ext cx="1861566" cy="438912"/>
          </a:xfrm>
        </p:spPr>
        <p:txBody>
          <a:bodyPr/>
          <a:lstStyle/>
          <a:p>
            <a:r>
              <a:rPr lang="en-US" b="1" dirty="0"/>
              <a:t>By Chandana</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B4793-8DD7-1D1E-FE6D-8D2CD2D2EC44}"/>
              </a:ext>
            </a:extLst>
          </p:cNvPr>
          <p:cNvSpPr>
            <a:spLocks noGrp="1"/>
          </p:cNvSpPr>
          <p:nvPr>
            <p:ph type="title"/>
          </p:nvPr>
        </p:nvSpPr>
        <p:spPr>
          <a:xfrm>
            <a:off x="1000125" y="323850"/>
            <a:ext cx="10210800" cy="1447800"/>
          </a:xfrm>
          <a:solidFill>
            <a:schemeClr val="accent4">
              <a:lumMod val="40000"/>
              <a:lumOff val="60000"/>
            </a:schemeClr>
          </a:solidFill>
        </p:spPr>
        <p:txBody>
          <a:bodyPr/>
          <a:lstStyle/>
          <a:p>
            <a:r>
              <a:rPr lang="en-US" dirty="0"/>
              <a:t>Review Component</a:t>
            </a:r>
            <a:endParaRPr lang="en-IN" dirty="0"/>
          </a:p>
        </p:txBody>
      </p:sp>
      <p:sp>
        <p:nvSpPr>
          <p:cNvPr id="3" name="Footer Placeholder 2">
            <a:extLst>
              <a:ext uri="{FF2B5EF4-FFF2-40B4-BE49-F238E27FC236}">
                <a16:creationId xmlns:a16="http://schemas.microsoft.com/office/drawing/2014/main" id="{E80C371A-C92A-F07B-4D67-593FBA8C845D}"/>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44CEAAD-42CC-DA75-8F02-160A08171381}"/>
              </a:ext>
            </a:extLst>
          </p:cNvPr>
          <p:cNvSpPr>
            <a:spLocks noGrp="1"/>
          </p:cNvSpPr>
          <p:nvPr>
            <p:ph type="sldNum" sz="quarter" idx="12"/>
          </p:nvPr>
        </p:nvSpPr>
        <p:spPr/>
        <p:txBody>
          <a:bodyPr/>
          <a:lstStyle/>
          <a:p>
            <a:fld id="{294A09A9-5501-47C1-A89A-A340965A2BE2}" type="slidenum">
              <a:rPr lang="en-US" smtClean="0"/>
              <a:t>10</a:t>
            </a:fld>
            <a:endParaRPr lang="en-US" dirty="0"/>
          </a:p>
        </p:txBody>
      </p:sp>
      <p:sp>
        <p:nvSpPr>
          <p:cNvPr id="5" name="TextBox 4">
            <a:extLst>
              <a:ext uri="{FF2B5EF4-FFF2-40B4-BE49-F238E27FC236}">
                <a16:creationId xmlns:a16="http://schemas.microsoft.com/office/drawing/2014/main" id="{A370A85A-93BE-F0DD-FE95-EF60DBCF562D}"/>
              </a:ext>
            </a:extLst>
          </p:cNvPr>
          <p:cNvSpPr txBox="1"/>
          <p:nvPr/>
        </p:nvSpPr>
        <p:spPr>
          <a:xfrm>
            <a:off x="114301" y="2368034"/>
            <a:ext cx="11570208" cy="369332"/>
          </a:xfrm>
          <a:prstGeom prst="rect">
            <a:avLst/>
          </a:prstGeom>
          <a:solidFill>
            <a:schemeClr val="accent4">
              <a:lumMod val="60000"/>
              <a:lumOff val="40000"/>
            </a:schemeClr>
          </a:solidFill>
        </p:spPr>
        <p:txBody>
          <a:bodyPr wrap="square" rtlCol="0">
            <a:spAutoFit/>
          </a:bodyPr>
          <a:lstStyle/>
          <a:p>
            <a:pPr marL="285750" indent="-285750">
              <a:buFont typeface="Wingdings" panose="05000000000000000000" pitchFamily="2" charset="2"/>
              <a:buChar char="v"/>
            </a:pPr>
            <a:r>
              <a:rPr lang="en-US" dirty="0"/>
              <a:t>Reviews are taken for the products using </a:t>
            </a:r>
            <a:r>
              <a:rPr lang="en-US" b="1" dirty="0"/>
              <a:t>Model Based </a:t>
            </a:r>
            <a:r>
              <a:rPr lang="en-US" dirty="0"/>
              <a:t>form approach.</a:t>
            </a:r>
            <a:endParaRPr lang="en-IN" dirty="0"/>
          </a:p>
        </p:txBody>
      </p:sp>
      <p:pic>
        <p:nvPicPr>
          <p:cNvPr id="7" name="Picture 6" descr="A screenshot of a computer&#10;&#10;Description automatically generated">
            <a:extLst>
              <a:ext uri="{FF2B5EF4-FFF2-40B4-BE49-F238E27FC236}">
                <a16:creationId xmlns:a16="http://schemas.microsoft.com/office/drawing/2014/main" id="{1A45401D-B80B-CE1F-176C-E135AD4F5164}"/>
              </a:ext>
            </a:extLst>
          </p:cNvPr>
          <p:cNvPicPr>
            <a:picLocks noChangeAspect="1"/>
          </p:cNvPicPr>
          <p:nvPr/>
        </p:nvPicPr>
        <p:blipFill>
          <a:blip r:embed="rId2"/>
          <a:stretch>
            <a:fillRect/>
          </a:stretch>
        </p:blipFill>
        <p:spPr>
          <a:xfrm>
            <a:off x="228600" y="2933700"/>
            <a:ext cx="11570208" cy="3952875"/>
          </a:xfrm>
          <a:prstGeom prst="rect">
            <a:avLst/>
          </a:prstGeom>
        </p:spPr>
      </p:pic>
    </p:spTree>
    <p:extLst>
      <p:ext uri="{BB962C8B-B14F-4D97-AF65-F5344CB8AC3E}">
        <p14:creationId xmlns:p14="http://schemas.microsoft.com/office/powerpoint/2010/main" val="2679511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1AF34-B1F5-6DD5-72A6-11991C3A3798}"/>
              </a:ext>
            </a:extLst>
          </p:cNvPr>
          <p:cNvSpPr>
            <a:spLocks noGrp="1"/>
          </p:cNvSpPr>
          <p:nvPr>
            <p:ph type="title"/>
          </p:nvPr>
        </p:nvSpPr>
        <p:spPr>
          <a:xfrm>
            <a:off x="838200" y="380999"/>
            <a:ext cx="10515600" cy="952501"/>
          </a:xfrm>
          <a:solidFill>
            <a:schemeClr val="accent2">
              <a:lumMod val="20000"/>
              <a:lumOff val="80000"/>
            </a:schemeClr>
          </a:solidFill>
        </p:spPr>
        <p:txBody>
          <a:bodyPr/>
          <a:lstStyle/>
          <a:p>
            <a:r>
              <a:rPr lang="en-US" dirty="0"/>
              <a:t>View Review component</a:t>
            </a:r>
            <a:endParaRPr lang="en-IN" dirty="0"/>
          </a:p>
        </p:txBody>
      </p:sp>
      <p:pic>
        <p:nvPicPr>
          <p:cNvPr id="7" name="Content Placeholder 6">
            <a:extLst>
              <a:ext uri="{FF2B5EF4-FFF2-40B4-BE49-F238E27FC236}">
                <a16:creationId xmlns:a16="http://schemas.microsoft.com/office/drawing/2014/main" id="{80CC7843-53EA-9D63-D504-EB0AC0743649}"/>
              </a:ext>
            </a:extLst>
          </p:cNvPr>
          <p:cNvPicPr>
            <a:picLocks noGrp="1" noChangeAspect="1"/>
          </p:cNvPicPr>
          <p:nvPr>
            <p:ph idx="1"/>
          </p:nvPr>
        </p:nvPicPr>
        <p:blipFill>
          <a:blip r:embed="rId2"/>
          <a:stretch>
            <a:fillRect/>
          </a:stretch>
        </p:blipFill>
        <p:spPr>
          <a:xfrm>
            <a:off x="838199" y="2019299"/>
            <a:ext cx="10515601" cy="4238625"/>
          </a:xfrm>
        </p:spPr>
      </p:pic>
      <p:sp>
        <p:nvSpPr>
          <p:cNvPr id="4" name="Footer Placeholder 3">
            <a:extLst>
              <a:ext uri="{FF2B5EF4-FFF2-40B4-BE49-F238E27FC236}">
                <a16:creationId xmlns:a16="http://schemas.microsoft.com/office/drawing/2014/main" id="{08545A8C-AC1C-01D6-AB2B-6A4571AC949C}"/>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A4942CC-0A77-9286-E78D-AC4ED16778C2}"/>
              </a:ext>
            </a:extLst>
          </p:cNvPr>
          <p:cNvSpPr>
            <a:spLocks noGrp="1"/>
          </p:cNvSpPr>
          <p:nvPr>
            <p:ph type="sldNum" sz="quarter" idx="11"/>
          </p:nvPr>
        </p:nvSpPr>
        <p:spPr/>
        <p:txBody>
          <a:bodyPr/>
          <a:lstStyle/>
          <a:p>
            <a:fld id="{294A09A9-5501-47C1-A89A-A340965A2BE2}" type="slidenum">
              <a:rPr lang="en-US" smtClean="0"/>
              <a:pPr/>
              <a:t>11</a:t>
            </a:fld>
            <a:endParaRPr lang="en-US" dirty="0"/>
          </a:p>
        </p:txBody>
      </p:sp>
      <p:sp>
        <p:nvSpPr>
          <p:cNvPr id="8" name="TextBox 7">
            <a:extLst>
              <a:ext uri="{FF2B5EF4-FFF2-40B4-BE49-F238E27FC236}">
                <a16:creationId xmlns:a16="http://schemas.microsoft.com/office/drawing/2014/main" id="{F3DE03EB-2320-3A75-DC47-66364B41E42B}"/>
              </a:ext>
            </a:extLst>
          </p:cNvPr>
          <p:cNvSpPr txBox="1"/>
          <p:nvPr/>
        </p:nvSpPr>
        <p:spPr>
          <a:xfrm>
            <a:off x="838201" y="1455182"/>
            <a:ext cx="10515600" cy="369332"/>
          </a:xfrm>
          <a:prstGeom prst="rect">
            <a:avLst/>
          </a:prstGeom>
          <a:solidFill>
            <a:schemeClr val="bg2">
              <a:lumMod val="90000"/>
            </a:schemeClr>
          </a:solidFill>
        </p:spPr>
        <p:txBody>
          <a:bodyPr wrap="square" rtlCol="0">
            <a:spAutoFit/>
          </a:bodyPr>
          <a:lstStyle/>
          <a:p>
            <a:pPr marL="285750" indent="-285750">
              <a:buFont typeface="Wingdings" panose="05000000000000000000" pitchFamily="2" charset="2"/>
              <a:buChar char="Ø"/>
            </a:pPr>
            <a:r>
              <a:rPr lang="en-US" dirty="0"/>
              <a:t>The reviews posted for the particular product by the users are viewed next to the product  </a:t>
            </a:r>
            <a:endParaRPr lang="en-IN" dirty="0"/>
          </a:p>
        </p:txBody>
      </p:sp>
    </p:spTree>
    <p:extLst>
      <p:ext uri="{BB962C8B-B14F-4D97-AF65-F5344CB8AC3E}">
        <p14:creationId xmlns:p14="http://schemas.microsoft.com/office/powerpoint/2010/main" val="3114083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6D0D3-9379-3EAA-EC60-A5BC7487EF7D}"/>
              </a:ext>
            </a:extLst>
          </p:cNvPr>
          <p:cNvSpPr>
            <a:spLocks noGrp="1"/>
          </p:cNvSpPr>
          <p:nvPr>
            <p:ph type="title"/>
          </p:nvPr>
        </p:nvSpPr>
        <p:spPr>
          <a:solidFill>
            <a:schemeClr val="accent2">
              <a:lumMod val="20000"/>
              <a:lumOff val="80000"/>
            </a:schemeClr>
          </a:solidFill>
        </p:spPr>
        <p:txBody>
          <a:bodyPr/>
          <a:lstStyle/>
          <a:p>
            <a:r>
              <a:rPr lang="en-US" dirty="0"/>
              <a:t>Suggestions Component</a:t>
            </a:r>
            <a:endParaRPr lang="en-IN" dirty="0"/>
          </a:p>
        </p:txBody>
      </p:sp>
      <p:pic>
        <p:nvPicPr>
          <p:cNvPr id="13" name="Content Placeholder 12" descr="A screenshot of a computer&#10;&#10;Description automatically generated">
            <a:extLst>
              <a:ext uri="{FF2B5EF4-FFF2-40B4-BE49-F238E27FC236}">
                <a16:creationId xmlns:a16="http://schemas.microsoft.com/office/drawing/2014/main" id="{E96B0211-E1D5-2C06-61D8-450427847684}"/>
              </a:ext>
            </a:extLst>
          </p:cNvPr>
          <p:cNvPicPr>
            <a:picLocks noGrp="1" noChangeAspect="1"/>
          </p:cNvPicPr>
          <p:nvPr>
            <p:ph sz="quarter" idx="4"/>
          </p:nvPr>
        </p:nvPicPr>
        <p:blipFill>
          <a:blip r:embed="rId2"/>
          <a:stretch>
            <a:fillRect/>
          </a:stretch>
        </p:blipFill>
        <p:spPr>
          <a:xfrm>
            <a:off x="3800475" y="1916660"/>
            <a:ext cx="3771900" cy="3795192"/>
          </a:xfrm>
        </p:spPr>
      </p:pic>
      <p:sp>
        <p:nvSpPr>
          <p:cNvPr id="7" name="Footer Placeholder 6">
            <a:extLst>
              <a:ext uri="{FF2B5EF4-FFF2-40B4-BE49-F238E27FC236}">
                <a16:creationId xmlns:a16="http://schemas.microsoft.com/office/drawing/2014/main" id="{F0B6BBC6-4F67-C5EB-D872-802BA3F7DF6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09E9C924-C9A2-D351-769F-43B323D2668E}"/>
              </a:ext>
            </a:extLst>
          </p:cNvPr>
          <p:cNvSpPr>
            <a:spLocks noGrp="1"/>
          </p:cNvSpPr>
          <p:nvPr>
            <p:ph type="sldNum" sz="quarter" idx="12"/>
          </p:nvPr>
        </p:nvSpPr>
        <p:spPr/>
        <p:txBody>
          <a:bodyPr/>
          <a:lstStyle/>
          <a:p>
            <a:fld id="{294A09A9-5501-47C1-A89A-A340965A2BE2}" type="slidenum">
              <a:rPr lang="en-US" smtClean="0"/>
              <a:t>12</a:t>
            </a:fld>
            <a:endParaRPr lang="en-US" dirty="0"/>
          </a:p>
        </p:txBody>
      </p:sp>
      <p:pic>
        <p:nvPicPr>
          <p:cNvPr id="15" name="Content Placeholder 14" descr="A picture containing text, screenshot, software, multimedia software&#10;&#10;Description automatically generated">
            <a:extLst>
              <a:ext uri="{FF2B5EF4-FFF2-40B4-BE49-F238E27FC236}">
                <a16:creationId xmlns:a16="http://schemas.microsoft.com/office/drawing/2014/main" id="{305C9C6B-9B16-C225-6672-C16706D7789A}"/>
              </a:ext>
            </a:extLst>
          </p:cNvPr>
          <p:cNvPicPr>
            <a:picLocks noGrp="1" noChangeAspect="1"/>
          </p:cNvPicPr>
          <p:nvPr>
            <p:ph sz="quarter" idx="14"/>
          </p:nvPr>
        </p:nvPicPr>
        <p:blipFill>
          <a:blip r:embed="rId3"/>
          <a:stretch>
            <a:fillRect/>
          </a:stretch>
        </p:blipFill>
        <p:spPr>
          <a:xfrm>
            <a:off x="7658101" y="1916660"/>
            <a:ext cx="3694112" cy="3795192"/>
          </a:xfrm>
        </p:spPr>
      </p:pic>
      <p:sp>
        <p:nvSpPr>
          <p:cNvPr id="11" name="TextBox 10">
            <a:extLst>
              <a:ext uri="{FF2B5EF4-FFF2-40B4-BE49-F238E27FC236}">
                <a16:creationId xmlns:a16="http://schemas.microsoft.com/office/drawing/2014/main" id="{196AA13F-17F2-4936-07A4-A414CFE51BFE}"/>
              </a:ext>
            </a:extLst>
          </p:cNvPr>
          <p:cNvSpPr txBox="1"/>
          <p:nvPr/>
        </p:nvSpPr>
        <p:spPr>
          <a:xfrm>
            <a:off x="839788" y="2257425"/>
            <a:ext cx="2589212" cy="3262432"/>
          </a:xfrm>
          <a:prstGeom prst="rect">
            <a:avLst/>
          </a:prstGeom>
          <a:solidFill>
            <a:schemeClr val="accent5">
              <a:lumMod val="40000"/>
              <a:lumOff val="60000"/>
            </a:schemeClr>
          </a:solidFill>
        </p:spPr>
        <p:txBody>
          <a:bodyPr wrap="square" rtlCol="0">
            <a:spAutoFit/>
          </a:bodyPr>
          <a:lstStyle/>
          <a:p>
            <a:endParaRPr lang="en-US" dirty="0"/>
          </a:p>
          <a:p>
            <a:endParaRPr lang="en-US" dirty="0"/>
          </a:p>
          <a:p>
            <a:pPr algn="just"/>
            <a:endParaRPr lang="en-US" dirty="0"/>
          </a:p>
          <a:p>
            <a:pPr algn="just"/>
            <a:r>
              <a:rPr lang="en-US" sz="2000" b="1" dirty="0"/>
              <a:t>The suggested products which can be paired with the current product is viewed here.</a:t>
            </a:r>
          </a:p>
          <a:p>
            <a:pPr algn="just"/>
            <a:endParaRPr lang="en-US" dirty="0"/>
          </a:p>
          <a:p>
            <a:endParaRPr lang="en-US" dirty="0"/>
          </a:p>
          <a:p>
            <a:endParaRPr lang="en-IN" dirty="0"/>
          </a:p>
          <a:p>
            <a:endParaRPr lang="en-IN" dirty="0"/>
          </a:p>
        </p:txBody>
      </p:sp>
    </p:spTree>
    <p:extLst>
      <p:ext uri="{BB962C8B-B14F-4D97-AF65-F5344CB8AC3E}">
        <p14:creationId xmlns:p14="http://schemas.microsoft.com/office/powerpoint/2010/main" val="3641714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8C2E-CA4D-0203-B4A4-AAA32097556F}"/>
              </a:ext>
            </a:extLst>
          </p:cNvPr>
          <p:cNvSpPr>
            <a:spLocks noGrp="1"/>
          </p:cNvSpPr>
          <p:nvPr>
            <p:ph type="title"/>
          </p:nvPr>
        </p:nvSpPr>
        <p:spPr>
          <a:xfrm>
            <a:off x="838200" y="342899"/>
            <a:ext cx="10515600" cy="962026"/>
          </a:xfrm>
          <a:solidFill>
            <a:schemeClr val="accent4">
              <a:lumMod val="40000"/>
              <a:lumOff val="60000"/>
            </a:schemeClr>
          </a:solidFill>
        </p:spPr>
        <p:txBody>
          <a:bodyPr/>
          <a:lstStyle/>
          <a:p>
            <a:r>
              <a:rPr lang="en-US" dirty="0"/>
              <a:t>Contact component</a:t>
            </a:r>
            <a:endParaRPr lang="en-IN" dirty="0"/>
          </a:p>
        </p:txBody>
      </p:sp>
      <p:pic>
        <p:nvPicPr>
          <p:cNvPr id="7" name="Content Placeholder 6" descr="A screenshot of a computer&#10;&#10;Description automatically generated">
            <a:extLst>
              <a:ext uri="{FF2B5EF4-FFF2-40B4-BE49-F238E27FC236}">
                <a16:creationId xmlns:a16="http://schemas.microsoft.com/office/drawing/2014/main" id="{839CD420-1ACA-9F09-B0AE-8B170D8714DD}"/>
              </a:ext>
            </a:extLst>
          </p:cNvPr>
          <p:cNvPicPr>
            <a:picLocks noGrp="1" noChangeAspect="1"/>
          </p:cNvPicPr>
          <p:nvPr>
            <p:ph idx="1"/>
          </p:nvPr>
        </p:nvPicPr>
        <p:blipFill>
          <a:blip r:embed="rId2"/>
          <a:stretch>
            <a:fillRect/>
          </a:stretch>
        </p:blipFill>
        <p:spPr>
          <a:xfrm>
            <a:off x="304800" y="2036287"/>
            <a:ext cx="11582399" cy="3933825"/>
          </a:xfrm>
        </p:spPr>
      </p:pic>
      <p:sp>
        <p:nvSpPr>
          <p:cNvPr id="4" name="Footer Placeholder 3">
            <a:extLst>
              <a:ext uri="{FF2B5EF4-FFF2-40B4-BE49-F238E27FC236}">
                <a16:creationId xmlns:a16="http://schemas.microsoft.com/office/drawing/2014/main" id="{A00A65DB-5A1C-BC84-4C94-336114063D2C}"/>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DF0B7E1-0CFC-0710-3482-16595D71B920}"/>
              </a:ext>
            </a:extLst>
          </p:cNvPr>
          <p:cNvSpPr>
            <a:spLocks noGrp="1"/>
          </p:cNvSpPr>
          <p:nvPr>
            <p:ph type="sldNum" sz="quarter" idx="11"/>
          </p:nvPr>
        </p:nvSpPr>
        <p:spPr/>
        <p:txBody>
          <a:bodyPr/>
          <a:lstStyle/>
          <a:p>
            <a:fld id="{294A09A9-5501-47C1-A89A-A340965A2BE2}" type="slidenum">
              <a:rPr lang="en-US" smtClean="0"/>
              <a:pPr/>
              <a:t>13</a:t>
            </a:fld>
            <a:endParaRPr lang="en-US" dirty="0"/>
          </a:p>
        </p:txBody>
      </p:sp>
      <p:sp>
        <p:nvSpPr>
          <p:cNvPr id="8" name="TextBox 7">
            <a:extLst>
              <a:ext uri="{FF2B5EF4-FFF2-40B4-BE49-F238E27FC236}">
                <a16:creationId xmlns:a16="http://schemas.microsoft.com/office/drawing/2014/main" id="{71A4F4DB-3EE9-AC87-3012-6855F223E183}"/>
              </a:ext>
            </a:extLst>
          </p:cNvPr>
          <p:cNvSpPr txBox="1"/>
          <p:nvPr/>
        </p:nvSpPr>
        <p:spPr>
          <a:xfrm>
            <a:off x="838200" y="1419225"/>
            <a:ext cx="10515600" cy="369332"/>
          </a:xfrm>
          <a:prstGeom prst="rect">
            <a:avLst/>
          </a:prstGeom>
          <a:solidFill>
            <a:srgbClr val="FADEE1"/>
          </a:solidFill>
        </p:spPr>
        <p:txBody>
          <a:bodyPr wrap="square" rtlCol="0">
            <a:spAutoFit/>
          </a:bodyPr>
          <a:lstStyle/>
          <a:p>
            <a:pPr marL="285750" indent="-285750">
              <a:buFont typeface="Courier New" panose="02070309020205020404" pitchFamily="49" charset="0"/>
              <a:buChar char="o"/>
            </a:pPr>
            <a:r>
              <a:rPr lang="en-US" dirty="0"/>
              <a:t>The users contacts are collected using the contact component using template based form approach.</a:t>
            </a:r>
            <a:endParaRPr lang="en-IN" dirty="0"/>
          </a:p>
        </p:txBody>
      </p:sp>
    </p:spTree>
    <p:extLst>
      <p:ext uri="{BB962C8B-B14F-4D97-AF65-F5344CB8AC3E}">
        <p14:creationId xmlns:p14="http://schemas.microsoft.com/office/powerpoint/2010/main" val="1517760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3CA60-5AB3-467B-71F0-C89BAD92149C}"/>
              </a:ext>
            </a:extLst>
          </p:cNvPr>
          <p:cNvSpPr>
            <a:spLocks noGrp="1"/>
          </p:cNvSpPr>
          <p:nvPr>
            <p:ph type="title"/>
          </p:nvPr>
        </p:nvSpPr>
        <p:spPr>
          <a:xfrm>
            <a:off x="838200" y="380999"/>
            <a:ext cx="10229850" cy="923926"/>
          </a:xfrm>
          <a:solidFill>
            <a:schemeClr val="accent2">
              <a:lumMod val="20000"/>
              <a:lumOff val="80000"/>
            </a:schemeClr>
          </a:solidFill>
        </p:spPr>
        <p:txBody>
          <a:bodyPr/>
          <a:lstStyle/>
          <a:p>
            <a:r>
              <a:rPr lang="en-US" dirty="0"/>
              <a:t>Forum component</a:t>
            </a:r>
            <a:endParaRPr lang="en-IN" dirty="0"/>
          </a:p>
        </p:txBody>
      </p:sp>
      <p:pic>
        <p:nvPicPr>
          <p:cNvPr id="7" name="Content Placeholder 6" descr="A screenshot of a computer&#10;&#10;Description automatically generated">
            <a:extLst>
              <a:ext uri="{FF2B5EF4-FFF2-40B4-BE49-F238E27FC236}">
                <a16:creationId xmlns:a16="http://schemas.microsoft.com/office/drawing/2014/main" id="{B01961DD-9B38-8BB9-ABD8-E66A571D2E40}"/>
              </a:ext>
            </a:extLst>
          </p:cNvPr>
          <p:cNvPicPr>
            <a:picLocks noGrp="1" noChangeAspect="1"/>
          </p:cNvPicPr>
          <p:nvPr>
            <p:ph idx="1"/>
          </p:nvPr>
        </p:nvPicPr>
        <p:blipFill>
          <a:blip r:embed="rId2"/>
          <a:stretch>
            <a:fillRect/>
          </a:stretch>
        </p:blipFill>
        <p:spPr>
          <a:xfrm>
            <a:off x="609600" y="2200274"/>
            <a:ext cx="10953750" cy="3971925"/>
          </a:xfrm>
        </p:spPr>
      </p:pic>
      <p:sp>
        <p:nvSpPr>
          <p:cNvPr id="4" name="Footer Placeholder 3">
            <a:extLst>
              <a:ext uri="{FF2B5EF4-FFF2-40B4-BE49-F238E27FC236}">
                <a16:creationId xmlns:a16="http://schemas.microsoft.com/office/drawing/2014/main" id="{2B8FFDAE-BF90-5097-5B55-7F51EDC1D87A}"/>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DB0A753-A583-9DB4-AD22-EEAF9A1F88AC}"/>
              </a:ext>
            </a:extLst>
          </p:cNvPr>
          <p:cNvSpPr>
            <a:spLocks noGrp="1"/>
          </p:cNvSpPr>
          <p:nvPr>
            <p:ph type="sldNum" sz="quarter" idx="11"/>
          </p:nvPr>
        </p:nvSpPr>
        <p:spPr/>
        <p:txBody>
          <a:bodyPr/>
          <a:lstStyle/>
          <a:p>
            <a:fld id="{294A09A9-5501-47C1-A89A-A340965A2BE2}" type="slidenum">
              <a:rPr lang="en-US" smtClean="0"/>
              <a:pPr/>
              <a:t>14</a:t>
            </a:fld>
            <a:endParaRPr lang="en-US" dirty="0"/>
          </a:p>
        </p:txBody>
      </p:sp>
      <p:sp>
        <p:nvSpPr>
          <p:cNvPr id="8" name="TextBox 7">
            <a:extLst>
              <a:ext uri="{FF2B5EF4-FFF2-40B4-BE49-F238E27FC236}">
                <a16:creationId xmlns:a16="http://schemas.microsoft.com/office/drawing/2014/main" id="{0D75F688-5B4B-CFE2-538E-412294527946}"/>
              </a:ext>
            </a:extLst>
          </p:cNvPr>
          <p:cNvSpPr txBox="1"/>
          <p:nvPr/>
        </p:nvSpPr>
        <p:spPr>
          <a:xfrm>
            <a:off x="790575" y="1489076"/>
            <a:ext cx="10553700" cy="369332"/>
          </a:xfrm>
          <a:prstGeom prst="rect">
            <a:avLst/>
          </a:prstGeom>
          <a:solidFill>
            <a:schemeClr val="accent5">
              <a:lumMod val="40000"/>
              <a:lumOff val="60000"/>
            </a:schemeClr>
          </a:solidFill>
        </p:spPr>
        <p:txBody>
          <a:bodyPr wrap="square" rtlCol="0">
            <a:spAutoFit/>
          </a:bodyPr>
          <a:lstStyle/>
          <a:p>
            <a:r>
              <a:rPr lang="en-US" dirty="0"/>
              <a:t>The discussions of the users are posted </a:t>
            </a:r>
            <a:endParaRPr lang="en-IN" dirty="0"/>
          </a:p>
        </p:txBody>
      </p:sp>
    </p:spTree>
    <p:extLst>
      <p:ext uri="{BB962C8B-B14F-4D97-AF65-F5344CB8AC3E}">
        <p14:creationId xmlns:p14="http://schemas.microsoft.com/office/powerpoint/2010/main" val="1153537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E0251-3475-E15A-8E89-C8D7CF1AB5EC}"/>
              </a:ext>
            </a:extLst>
          </p:cNvPr>
          <p:cNvSpPr>
            <a:spLocks noGrp="1"/>
          </p:cNvSpPr>
          <p:nvPr>
            <p:ph type="title"/>
          </p:nvPr>
        </p:nvSpPr>
        <p:spPr>
          <a:solidFill>
            <a:srgbClr val="ECD684"/>
          </a:solidFill>
        </p:spPr>
        <p:txBody>
          <a:bodyPr/>
          <a:lstStyle/>
          <a:p>
            <a:r>
              <a:rPr lang="en-US" dirty="0"/>
              <a:t>Admin side</a:t>
            </a:r>
            <a:endParaRPr lang="en-IN" dirty="0"/>
          </a:p>
        </p:txBody>
      </p:sp>
      <p:pic>
        <p:nvPicPr>
          <p:cNvPr id="7" name="Content Placeholder 6" descr="A close-up of a logo&#10;&#10;Description automatically generated with low confidence">
            <a:extLst>
              <a:ext uri="{FF2B5EF4-FFF2-40B4-BE49-F238E27FC236}">
                <a16:creationId xmlns:a16="http://schemas.microsoft.com/office/drawing/2014/main" id="{F58497BA-F05F-C53D-B8CB-7866142C24D1}"/>
              </a:ext>
            </a:extLst>
          </p:cNvPr>
          <p:cNvPicPr>
            <a:picLocks noGrp="1" noChangeAspect="1"/>
          </p:cNvPicPr>
          <p:nvPr>
            <p:ph idx="1"/>
          </p:nvPr>
        </p:nvPicPr>
        <p:blipFill>
          <a:blip r:embed="rId2"/>
          <a:stretch>
            <a:fillRect/>
          </a:stretch>
        </p:blipFill>
        <p:spPr>
          <a:xfrm>
            <a:off x="838199" y="1935478"/>
            <a:ext cx="10515600" cy="3798571"/>
          </a:xfrm>
        </p:spPr>
      </p:pic>
      <p:sp>
        <p:nvSpPr>
          <p:cNvPr id="4" name="Footer Placeholder 3">
            <a:extLst>
              <a:ext uri="{FF2B5EF4-FFF2-40B4-BE49-F238E27FC236}">
                <a16:creationId xmlns:a16="http://schemas.microsoft.com/office/drawing/2014/main" id="{05EFA563-5E39-D45C-9090-9099C4C00D2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935F7EF-09B6-FD06-3630-343D048CE597}"/>
              </a:ext>
            </a:extLst>
          </p:cNvPr>
          <p:cNvSpPr>
            <a:spLocks noGrp="1"/>
          </p:cNvSpPr>
          <p:nvPr>
            <p:ph type="sldNum" sz="quarter" idx="11"/>
          </p:nvPr>
        </p:nvSpPr>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3076678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2C661-9CD5-7EFF-1A9F-C2FAF1B9B9F2}"/>
              </a:ext>
            </a:extLst>
          </p:cNvPr>
          <p:cNvSpPr>
            <a:spLocks noGrp="1"/>
          </p:cNvSpPr>
          <p:nvPr>
            <p:ph type="title"/>
          </p:nvPr>
        </p:nvSpPr>
        <p:spPr>
          <a:solidFill>
            <a:schemeClr val="accent4">
              <a:lumMod val="40000"/>
              <a:lumOff val="60000"/>
            </a:schemeClr>
          </a:solidFill>
        </p:spPr>
        <p:txBody>
          <a:bodyPr/>
          <a:lstStyle/>
          <a:p>
            <a:r>
              <a:rPr lang="en-US" dirty="0"/>
              <a:t>Home Component</a:t>
            </a:r>
            <a:endParaRPr lang="en-IN" dirty="0"/>
          </a:p>
        </p:txBody>
      </p:sp>
      <p:pic>
        <p:nvPicPr>
          <p:cNvPr id="7" name="Content Placeholder 6" descr="A screenshot of a computer&#10;&#10;Description automatically generated">
            <a:extLst>
              <a:ext uri="{FF2B5EF4-FFF2-40B4-BE49-F238E27FC236}">
                <a16:creationId xmlns:a16="http://schemas.microsoft.com/office/drawing/2014/main" id="{27DC8706-E574-FA22-4F5C-09352E05DC32}"/>
              </a:ext>
            </a:extLst>
          </p:cNvPr>
          <p:cNvPicPr>
            <a:picLocks noGrp="1" noChangeAspect="1"/>
          </p:cNvPicPr>
          <p:nvPr>
            <p:ph idx="1"/>
          </p:nvPr>
        </p:nvPicPr>
        <p:blipFill>
          <a:blip r:embed="rId2"/>
          <a:stretch>
            <a:fillRect/>
          </a:stretch>
        </p:blipFill>
        <p:spPr>
          <a:xfrm>
            <a:off x="838200" y="2771775"/>
            <a:ext cx="10620375" cy="3424238"/>
          </a:xfrm>
        </p:spPr>
      </p:pic>
      <p:sp>
        <p:nvSpPr>
          <p:cNvPr id="4" name="Footer Placeholder 3">
            <a:extLst>
              <a:ext uri="{FF2B5EF4-FFF2-40B4-BE49-F238E27FC236}">
                <a16:creationId xmlns:a16="http://schemas.microsoft.com/office/drawing/2014/main" id="{19F28B93-34C4-88E9-3E31-D93DACE846D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D32D9C2-79E9-A014-C0E4-30256E062ACB}"/>
              </a:ext>
            </a:extLst>
          </p:cNvPr>
          <p:cNvSpPr>
            <a:spLocks noGrp="1"/>
          </p:cNvSpPr>
          <p:nvPr>
            <p:ph type="sldNum" sz="quarter" idx="11"/>
          </p:nvPr>
        </p:nvSpPr>
        <p:spPr/>
        <p:txBody>
          <a:bodyPr/>
          <a:lstStyle/>
          <a:p>
            <a:fld id="{294A09A9-5501-47C1-A89A-A340965A2BE2}" type="slidenum">
              <a:rPr lang="en-US" smtClean="0"/>
              <a:pPr/>
              <a:t>16</a:t>
            </a:fld>
            <a:endParaRPr lang="en-US" dirty="0"/>
          </a:p>
        </p:txBody>
      </p:sp>
      <p:sp>
        <p:nvSpPr>
          <p:cNvPr id="8" name="TextBox 7">
            <a:extLst>
              <a:ext uri="{FF2B5EF4-FFF2-40B4-BE49-F238E27FC236}">
                <a16:creationId xmlns:a16="http://schemas.microsoft.com/office/drawing/2014/main" id="{8D6CFC35-80C3-221F-F5C2-3E7BA6A4D791}"/>
              </a:ext>
            </a:extLst>
          </p:cNvPr>
          <p:cNvSpPr txBox="1"/>
          <p:nvPr/>
        </p:nvSpPr>
        <p:spPr>
          <a:xfrm>
            <a:off x="838200" y="1924050"/>
            <a:ext cx="10515600" cy="646331"/>
          </a:xfrm>
          <a:prstGeom prst="rect">
            <a:avLst/>
          </a:prstGeom>
          <a:solidFill>
            <a:schemeClr val="bg2"/>
          </a:solidFill>
        </p:spPr>
        <p:txBody>
          <a:bodyPr wrap="square" rtlCol="0">
            <a:spAutoFit/>
          </a:bodyPr>
          <a:lstStyle/>
          <a:p>
            <a:r>
              <a:rPr lang="en-US" dirty="0"/>
              <a:t>The Home component has a </a:t>
            </a:r>
            <a:r>
              <a:rPr lang="en-US" b="1" dirty="0"/>
              <a:t>Dash Board </a:t>
            </a:r>
            <a:r>
              <a:rPr lang="en-US" dirty="0"/>
              <a:t>where it is easy to track the number of</a:t>
            </a:r>
            <a:r>
              <a:rPr lang="en-US" b="1" dirty="0"/>
              <a:t> products added </a:t>
            </a:r>
            <a:r>
              <a:rPr lang="en-US" dirty="0"/>
              <a:t>,The customers who want to </a:t>
            </a:r>
            <a:r>
              <a:rPr lang="en-US" b="1" dirty="0"/>
              <a:t>contact</a:t>
            </a:r>
            <a:r>
              <a:rPr lang="en-US" dirty="0"/>
              <a:t> and </a:t>
            </a:r>
            <a:r>
              <a:rPr lang="en-US" b="1" dirty="0"/>
              <a:t>total reviews </a:t>
            </a:r>
            <a:r>
              <a:rPr lang="en-US" dirty="0"/>
              <a:t>posted for the admin.</a:t>
            </a:r>
            <a:endParaRPr lang="en-IN" dirty="0"/>
          </a:p>
        </p:txBody>
      </p:sp>
    </p:spTree>
    <p:extLst>
      <p:ext uri="{BB962C8B-B14F-4D97-AF65-F5344CB8AC3E}">
        <p14:creationId xmlns:p14="http://schemas.microsoft.com/office/powerpoint/2010/main" val="2023763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2ED9C-7E66-87E8-9015-5B676AC1DAF9}"/>
              </a:ext>
            </a:extLst>
          </p:cNvPr>
          <p:cNvSpPr>
            <a:spLocks noGrp="1"/>
          </p:cNvSpPr>
          <p:nvPr>
            <p:ph type="title"/>
          </p:nvPr>
        </p:nvSpPr>
        <p:spPr>
          <a:solidFill>
            <a:schemeClr val="accent4">
              <a:lumMod val="20000"/>
              <a:lumOff val="80000"/>
            </a:schemeClr>
          </a:solidFill>
        </p:spPr>
        <p:txBody>
          <a:bodyPr/>
          <a:lstStyle/>
          <a:p>
            <a:r>
              <a:rPr lang="en-US" dirty="0"/>
              <a:t>Add Products component</a:t>
            </a:r>
            <a:endParaRPr lang="en-IN" dirty="0"/>
          </a:p>
        </p:txBody>
      </p:sp>
      <p:pic>
        <p:nvPicPr>
          <p:cNvPr id="7" name="Content Placeholder 6" descr="A screenshot of a computer&#10;&#10;Description automatically generated">
            <a:extLst>
              <a:ext uri="{FF2B5EF4-FFF2-40B4-BE49-F238E27FC236}">
                <a16:creationId xmlns:a16="http://schemas.microsoft.com/office/drawing/2014/main" id="{6327E478-C44E-83A3-930C-DB3EF33BF1DD}"/>
              </a:ext>
            </a:extLst>
          </p:cNvPr>
          <p:cNvPicPr>
            <a:picLocks noGrp="1" noChangeAspect="1"/>
          </p:cNvPicPr>
          <p:nvPr>
            <p:ph idx="1"/>
          </p:nvPr>
        </p:nvPicPr>
        <p:blipFill>
          <a:blip r:embed="rId2"/>
          <a:stretch>
            <a:fillRect/>
          </a:stretch>
        </p:blipFill>
        <p:spPr>
          <a:xfrm>
            <a:off x="838200" y="2514600"/>
            <a:ext cx="10515600" cy="3681413"/>
          </a:xfrm>
        </p:spPr>
      </p:pic>
      <p:sp>
        <p:nvSpPr>
          <p:cNvPr id="4" name="Footer Placeholder 3">
            <a:extLst>
              <a:ext uri="{FF2B5EF4-FFF2-40B4-BE49-F238E27FC236}">
                <a16:creationId xmlns:a16="http://schemas.microsoft.com/office/drawing/2014/main" id="{BBDBB3D1-D5E6-A2F5-3BB0-30742BC0C88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23C6F86-5E60-4976-EE70-F07E7CA17F51}"/>
              </a:ext>
            </a:extLst>
          </p:cNvPr>
          <p:cNvSpPr>
            <a:spLocks noGrp="1"/>
          </p:cNvSpPr>
          <p:nvPr>
            <p:ph type="sldNum" sz="quarter" idx="11"/>
          </p:nvPr>
        </p:nvSpPr>
        <p:spPr/>
        <p:txBody>
          <a:bodyPr/>
          <a:lstStyle/>
          <a:p>
            <a:fld id="{294A09A9-5501-47C1-A89A-A340965A2BE2}" type="slidenum">
              <a:rPr lang="en-US" smtClean="0"/>
              <a:pPr/>
              <a:t>17</a:t>
            </a:fld>
            <a:endParaRPr lang="en-US" dirty="0"/>
          </a:p>
        </p:txBody>
      </p:sp>
      <p:sp>
        <p:nvSpPr>
          <p:cNvPr id="8" name="TextBox 7">
            <a:extLst>
              <a:ext uri="{FF2B5EF4-FFF2-40B4-BE49-F238E27FC236}">
                <a16:creationId xmlns:a16="http://schemas.microsoft.com/office/drawing/2014/main" id="{9A3A7D99-412C-E4E4-8E11-27599C49076A}"/>
              </a:ext>
            </a:extLst>
          </p:cNvPr>
          <p:cNvSpPr txBox="1"/>
          <p:nvPr/>
        </p:nvSpPr>
        <p:spPr>
          <a:xfrm>
            <a:off x="838200" y="1889044"/>
            <a:ext cx="10515600" cy="369332"/>
          </a:xfrm>
          <a:prstGeom prst="rect">
            <a:avLst/>
          </a:prstGeom>
          <a:solidFill>
            <a:schemeClr val="bg2">
              <a:lumMod val="90000"/>
            </a:schemeClr>
          </a:solidFill>
        </p:spPr>
        <p:txBody>
          <a:bodyPr wrap="square" rtlCol="0">
            <a:spAutoFit/>
          </a:bodyPr>
          <a:lstStyle/>
          <a:p>
            <a:pPr marL="285750" indent="-285750">
              <a:buFont typeface="Wingdings" panose="05000000000000000000" pitchFamily="2" charset="2"/>
              <a:buChar char="q"/>
            </a:pPr>
            <a:r>
              <a:rPr lang="en-US" dirty="0"/>
              <a:t>The admin can products in the add products Section.</a:t>
            </a:r>
            <a:endParaRPr lang="en-IN" dirty="0"/>
          </a:p>
        </p:txBody>
      </p:sp>
    </p:spTree>
    <p:extLst>
      <p:ext uri="{BB962C8B-B14F-4D97-AF65-F5344CB8AC3E}">
        <p14:creationId xmlns:p14="http://schemas.microsoft.com/office/powerpoint/2010/main" val="3168921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74004-256A-589C-E848-066672F0F75C}"/>
              </a:ext>
            </a:extLst>
          </p:cNvPr>
          <p:cNvSpPr>
            <a:spLocks noGrp="1"/>
          </p:cNvSpPr>
          <p:nvPr>
            <p:ph type="title"/>
          </p:nvPr>
        </p:nvSpPr>
        <p:spPr>
          <a:xfrm>
            <a:off x="838200" y="380999"/>
            <a:ext cx="10515600" cy="952501"/>
          </a:xfrm>
          <a:solidFill>
            <a:schemeClr val="bg2"/>
          </a:solidFill>
        </p:spPr>
        <p:txBody>
          <a:bodyPr/>
          <a:lstStyle/>
          <a:p>
            <a:r>
              <a:rPr lang="en-US" dirty="0"/>
              <a:t>View Products Component</a:t>
            </a:r>
            <a:endParaRPr lang="en-IN" dirty="0"/>
          </a:p>
        </p:txBody>
      </p:sp>
      <p:pic>
        <p:nvPicPr>
          <p:cNvPr id="7" name="Content Placeholder 6" descr="A screenshot of a computer&#10;&#10;Description automatically generated">
            <a:extLst>
              <a:ext uri="{FF2B5EF4-FFF2-40B4-BE49-F238E27FC236}">
                <a16:creationId xmlns:a16="http://schemas.microsoft.com/office/drawing/2014/main" id="{8A2309CD-2570-BDC5-BBFB-D71B2589CD5C}"/>
              </a:ext>
            </a:extLst>
          </p:cNvPr>
          <p:cNvPicPr>
            <a:picLocks noGrp="1" noChangeAspect="1"/>
          </p:cNvPicPr>
          <p:nvPr>
            <p:ph idx="1"/>
          </p:nvPr>
        </p:nvPicPr>
        <p:blipFill>
          <a:blip r:embed="rId2"/>
          <a:stretch>
            <a:fillRect/>
          </a:stretch>
        </p:blipFill>
        <p:spPr>
          <a:xfrm>
            <a:off x="838199" y="2419349"/>
            <a:ext cx="10515601" cy="3795713"/>
          </a:xfrm>
        </p:spPr>
      </p:pic>
      <p:sp>
        <p:nvSpPr>
          <p:cNvPr id="4" name="Footer Placeholder 3">
            <a:extLst>
              <a:ext uri="{FF2B5EF4-FFF2-40B4-BE49-F238E27FC236}">
                <a16:creationId xmlns:a16="http://schemas.microsoft.com/office/drawing/2014/main" id="{ABFBDF71-5A64-28BA-177A-FA1C1E318F7C}"/>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3AE103-75ED-5B57-7F91-91B8D6DE35A5}"/>
              </a:ext>
            </a:extLst>
          </p:cNvPr>
          <p:cNvSpPr>
            <a:spLocks noGrp="1"/>
          </p:cNvSpPr>
          <p:nvPr>
            <p:ph type="sldNum" sz="quarter" idx="11"/>
          </p:nvPr>
        </p:nvSpPr>
        <p:spPr/>
        <p:txBody>
          <a:bodyPr/>
          <a:lstStyle/>
          <a:p>
            <a:fld id="{294A09A9-5501-47C1-A89A-A340965A2BE2}" type="slidenum">
              <a:rPr lang="en-US" smtClean="0"/>
              <a:pPr/>
              <a:t>18</a:t>
            </a:fld>
            <a:endParaRPr lang="en-US" dirty="0"/>
          </a:p>
        </p:txBody>
      </p:sp>
      <p:sp>
        <p:nvSpPr>
          <p:cNvPr id="8" name="TextBox 7">
            <a:extLst>
              <a:ext uri="{FF2B5EF4-FFF2-40B4-BE49-F238E27FC236}">
                <a16:creationId xmlns:a16="http://schemas.microsoft.com/office/drawing/2014/main" id="{BD286B53-DBD6-5A34-F1C9-60798EB59069}"/>
              </a:ext>
            </a:extLst>
          </p:cNvPr>
          <p:cNvSpPr txBox="1"/>
          <p:nvPr/>
        </p:nvSpPr>
        <p:spPr>
          <a:xfrm>
            <a:off x="838201" y="1562100"/>
            <a:ext cx="10515600" cy="647700"/>
          </a:xfrm>
          <a:prstGeom prst="rect">
            <a:avLst/>
          </a:prstGeom>
          <a:solidFill>
            <a:schemeClr val="accent4">
              <a:lumMod val="20000"/>
              <a:lumOff val="80000"/>
            </a:schemeClr>
          </a:solidFill>
        </p:spPr>
        <p:txBody>
          <a:bodyPr wrap="square" rtlCol="0">
            <a:spAutoFit/>
          </a:bodyPr>
          <a:lstStyle/>
          <a:p>
            <a:r>
              <a:rPr lang="en-US" dirty="0"/>
              <a:t>On clicking the view products button the view component is opened where the list of products are listed that has an option of update so that admin can update the products if required.</a:t>
            </a:r>
            <a:endParaRPr lang="en-IN" dirty="0"/>
          </a:p>
        </p:txBody>
      </p:sp>
    </p:spTree>
    <p:extLst>
      <p:ext uri="{BB962C8B-B14F-4D97-AF65-F5344CB8AC3E}">
        <p14:creationId xmlns:p14="http://schemas.microsoft.com/office/powerpoint/2010/main" val="803109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76018-7BD8-9802-87F9-34CBA807096D}"/>
              </a:ext>
            </a:extLst>
          </p:cNvPr>
          <p:cNvSpPr>
            <a:spLocks noGrp="1"/>
          </p:cNvSpPr>
          <p:nvPr>
            <p:ph type="title"/>
          </p:nvPr>
        </p:nvSpPr>
        <p:spPr>
          <a:xfrm>
            <a:off x="838200" y="380999"/>
            <a:ext cx="10515600" cy="1028701"/>
          </a:xfrm>
          <a:solidFill>
            <a:schemeClr val="accent4">
              <a:lumMod val="20000"/>
              <a:lumOff val="80000"/>
            </a:schemeClr>
          </a:solidFill>
        </p:spPr>
        <p:txBody>
          <a:bodyPr/>
          <a:lstStyle/>
          <a:p>
            <a:r>
              <a:rPr lang="en-US" dirty="0"/>
              <a:t>Update component</a:t>
            </a:r>
            <a:endParaRPr lang="en-IN" dirty="0"/>
          </a:p>
        </p:txBody>
      </p:sp>
      <p:sp>
        <p:nvSpPr>
          <p:cNvPr id="4" name="Footer Placeholder 3">
            <a:extLst>
              <a:ext uri="{FF2B5EF4-FFF2-40B4-BE49-F238E27FC236}">
                <a16:creationId xmlns:a16="http://schemas.microsoft.com/office/drawing/2014/main" id="{CC88BFFE-375B-CFE8-AA40-1EBF8D0FC858}"/>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A6EE8F6-FA06-2D15-CD67-7B6123E6A416}"/>
              </a:ext>
            </a:extLst>
          </p:cNvPr>
          <p:cNvSpPr>
            <a:spLocks noGrp="1"/>
          </p:cNvSpPr>
          <p:nvPr>
            <p:ph type="sldNum" sz="quarter" idx="11"/>
          </p:nvPr>
        </p:nvSpPr>
        <p:spPr/>
        <p:txBody>
          <a:bodyPr/>
          <a:lstStyle/>
          <a:p>
            <a:fld id="{294A09A9-5501-47C1-A89A-A340965A2BE2}" type="slidenum">
              <a:rPr lang="en-US" smtClean="0"/>
              <a:pPr/>
              <a:t>19</a:t>
            </a:fld>
            <a:endParaRPr lang="en-US" dirty="0"/>
          </a:p>
        </p:txBody>
      </p:sp>
      <p:pic>
        <p:nvPicPr>
          <p:cNvPr id="11" name="Content Placeholder 10" descr="A screenshot of a computer&#10;&#10;Description automatically generated">
            <a:extLst>
              <a:ext uri="{FF2B5EF4-FFF2-40B4-BE49-F238E27FC236}">
                <a16:creationId xmlns:a16="http://schemas.microsoft.com/office/drawing/2014/main" id="{1221FA2D-8DFC-9A1C-B40A-6A3ED23E435A}"/>
              </a:ext>
            </a:extLst>
          </p:cNvPr>
          <p:cNvPicPr>
            <a:picLocks noGrp="1" noChangeAspect="1"/>
          </p:cNvPicPr>
          <p:nvPr>
            <p:ph idx="1"/>
          </p:nvPr>
        </p:nvPicPr>
        <p:blipFill>
          <a:blip r:embed="rId2"/>
          <a:stretch>
            <a:fillRect/>
          </a:stretch>
        </p:blipFill>
        <p:spPr>
          <a:xfrm>
            <a:off x="838201" y="2590799"/>
            <a:ext cx="10515600" cy="3605213"/>
          </a:xfrm>
        </p:spPr>
      </p:pic>
      <p:sp>
        <p:nvSpPr>
          <p:cNvPr id="12" name="TextBox 11">
            <a:extLst>
              <a:ext uri="{FF2B5EF4-FFF2-40B4-BE49-F238E27FC236}">
                <a16:creationId xmlns:a16="http://schemas.microsoft.com/office/drawing/2014/main" id="{7E5231D7-4191-5397-9A2C-D5C7A1BA0418}"/>
              </a:ext>
            </a:extLst>
          </p:cNvPr>
          <p:cNvSpPr txBox="1"/>
          <p:nvPr/>
        </p:nvSpPr>
        <p:spPr>
          <a:xfrm>
            <a:off x="838200" y="1704975"/>
            <a:ext cx="10515601" cy="369332"/>
          </a:xfrm>
          <a:prstGeom prst="rect">
            <a:avLst/>
          </a:prstGeom>
          <a:solidFill>
            <a:schemeClr val="bg2"/>
          </a:solidFill>
        </p:spPr>
        <p:txBody>
          <a:bodyPr wrap="square" rtlCol="0">
            <a:spAutoFit/>
          </a:bodyPr>
          <a:lstStyle/>
          <a:p>
            <a:r>
              <a:rPr lang="en-US" dirty="0"/>
              <a:t>The admin can update the details of the product here.</a:t>
            </a:r>
            <a:endParaRPr lang="en-IN" dirty="0"/>
          </a:p>
        </p:txBody>
      </p:sp>
    </p:spTree>
    <p:extLst>
      <p:ext uri="{BB962C8B-B14F-4D97-AF65-F5344CB8AC3E}">
        <p14:creationId xmlns:p14="http://schemas.microsoft.com/office/powerpoint/2010/main" val="31264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normAutofit/>
          </a:bodyPr>
          <a:lstStyle/>
          <a:p>
            <a:r>
              <a:rPr lang="en-US" dirty="0">
                <a:solidFill>
                  <a:schemeClr val="accent3"/>
                </a:solidFill>
                <a:latin typeface="Baskerville Old Face" panose="02020602080505020303" pitchFamily="18" charset="77"/>
                <a:cs typeface="Calibri Light"/>
              </a:rPr>
              <a:t>Agenda</a:t>
            </a:r>
            <a:endParaRPr lang="en-US"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T</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2262632" y="3582477"/>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976632">
            <a:off x="2388961" y="2836715"/>
            <a:ext cx="1963867" cy="2229940"/>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8183880" y="2194560"/>
            <a:ext cx="3749040" cy="2701290"/>
          </a:xfrm>
        </p:spPr>
        <p:txBody>
          <a:bodyPr vert="horz" lIns="91440" tIns="45720" rIns="91440" bIns="45720" rtlCol="0" anchor="t">
            <a:normAutofit/>
          </a:bodyPr>
          <a:lstStyle/>
          <a:p>
            <a:pPr marL="342900" indent="-342900">
              <a:buFont typeface="Arial" panose="020B0604020202020204" pitchFamily="34" charset="0"/>
              <a:buChar char="•"/>
            </a:pPr>
            <a:r>
              <a:rPr lang="en-US" dirty="0">
                <a:solidFill>
                  <a:schemeClr val="accent3"/>
                </a:solidFill>
                <a:latin typeface="Gill Sans Nova Light" panose="020B0302020104020203" pitchFamily="34" charset="0"/>
                <a:cs typeface="Calibri"/>
              </a:rPr>
              <a:t>INTRODUCTION</a:t>
            </a:r>
          </a:p>
          <a:p>
            <a:pPr marL="342900" indent="-342900">
              <a:buFont typeface="Arial" panose="020B0604020202020204" pitchFamily="34" charset="0"/>
              <a:buChar char="•"/>
            </a:pPr>
            <a:r>
              <a:rPr lang="en-US" dirty="0">
                <a:solidFill>
                  <a:schemeClr val="accent3"/>
                </a:solidFill>
                <a:latin typeface="Gill Sans Nova Light" panose="020B0302020104020203" pitchFamily="34" charset="0"/>
                <a:cs typeface="Calibri"/>
              </a:rPr>
              <a:t>FLOW</a:t>
            </a:r>
          </a:p>
          <a:p>
            <a:pPr marL="342900" indent="-342900">
              <a:buFont typeface="Arial" panose="020B0604020202020204" pitchFamily="34" charset="0"/>
              <a:buChar char="•"/>
            </a:pPr>
            <a:r>
              <a:rPr lang="en-US" dirty="0">
                <a:solidFill>
                  <a:schemeClr val="accent3"/>
                </a:solidFill>
                <a:latin typeface="Gill Sans Nova Light" panose="020B0302020104020203" pitchFamily="34" charset="0"/>
                <a:cs typeface="Calibri"/>
              </a:rPr>
              <a:t>COMPONENT TREE -BLOCK DIAGRAM</a:t>
            </a: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1859527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07BA-3F13-487A-2171-50B19DD70C59}"/>
              </a:ext>
            </a:extLst>
          </p:cNvPr>
          <p:cNvSpPr>
            <a:spLocks noGrp="1"/>
          </p:cNvSpPr>
          <p:nvPr>
            <p:ph type="title"/>
          </p:nvPr>
        </p:nvSpPr>
        <p:spPr>
          <a:xfrm>
            <a:off x="838200" y="380999"/>
            <a:ext cx="10515600" cy="904876"/>
          </a:xfrm>
          <a:solidFill>
            <a:schemeClr val="accent1">
              <a:lumMod val="20000"/>
              <a:lumOff val="80000"/>
            </a:schemeClr>
          </a:solidFill>
        </p:spPr>
        <p:txBody>
          <a:bodyPr/>
          <a:lstStyle/>
          <a:p>
            <a:r>
              <a:rPr lang="en-US" dirty="0"/>
              <a:t>Contact Component</a:t>
            </a:r>
            <a:endParaRPr lang="en-IN" dirty="0"/>
          </a:p>
        </p:txBody>
      </p:sp>
      <p:pic>
        <p:nvPicPr>
          <p:cNvPr id="7" name="Content Placeholder 6" descr="A screenshot of a computer&#10;&#10;Description automatically generated">
            <a:extLst>
              <a:ext uri="{FF2B5EF4-FFF2-40B4-BE49-F238E27FC236}">
                <a16:creationId xmlns:a16="http://schemas.microsoft.com/office/drawing/2014/main" id="{774F5EF1-AB5E-227F-CAD5-4FE2FB5FA834}"/>
              </a:ext>
            </a:extLst>
          </p:cNvPr>
          <p:cNvPicPr>
            <a:picLocks noGrp="1" noChangeAspect="1"/>
          </p:cNvPicPr>
          <p:nvPr>
            <p:ph idx="1"/>
          </p:nvPr>
        </p:nvPicPr>
        <p:blipFill>
          <a:blip r:embed="rId2"/>
          <a:stretch>
            <a:fillRect/>
          </a:stretch>
        </p:blipFill>
        <p:spPr>
          <a:xfrm>
            <a:off x="838198" y="2247899"/>
            <a:ext cx="10515600" cy="3695701"/>
          </a:xfrm>
        </p:spPr>
      </p:pic>
      <p:sp>
        <p:nvSpPr>
          <p:cNvPr id="4" name="Footer Placeholder 3">
            <a:extLst>
              <a:ext uri="{FF2B5EF4-FFF2-40B4-BE49-F238E27FC236}">
                <a16:creationId xmlns:a16="http://schemas.microsoft.com/office/drawing/2014/main" id="{63A82928-110C-8411-ED68-B97B8A5F058B}"/>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98A09AF-C2FA-77A1-825B-60EADC468569}"/>
              </a:ext>
            </a:extLst>
          </p:cNvPr>
          <p:cNvSpPr>
            <a:spLocks noGrp="1"/>
          </p:cNvSpPr>
          <p:nvPr>
            <p:ph type="sldNum" sz="quarter" idx="11"/>
          </p:nvPr>
        </p:nvSpPr>
        <p:spPr/>
        <p:txBody>
          <a:bodyPr/>
          <a:lstStyle/>
          <a:p>
            <a:fld id="{294A09A9-5501-47C1-A89A-A340965A2BE2}" type="slidenum">
              <a:rPr lang="en-US" smtClean="0"/>
              <a:pPr/>
              <a:t>20</a:t>
            </a:fld>
            <a:endParaRPr lang="en-US" dirty="0"/>
          </a:p>
        </p:txBody>
      </p:sp>
      <p:sp>
        <p:nvSpPr>
          <p:cNvPr id="8" name="TextBox 7">
            <a:extLst>
              <a:ext uri="{FF2B5EF4-FFF2-40B4-BE49-F238E27FC236}">
                <a16:creationId xmlns:a16="http://schemas.microsoft.com/office/drawing/2014/main" id="{2EE7EBBB-1E26-9D55-E74E-4891948083F0}"/>
              </a:ext>
            </a:extLst>
          </p:cNvPr>
          <p:cNvSpPr txBox="1"/>
          <p:nvPr/>
        </p:nvSpPr>
        <p:spPr>
          <a:xfrm>
            <a:off x="838199" y="1498600"/>
            <a:ext cx="10515599" cy="369332"/>
          </a:xfrm>
          <a:prstGeom prst="rect">
            <a:avLst/>
          </a:prstGeom>
          <a:solidFill>
            <a:schemeClr val="accent2">
              <a:lumMod val="20000"/>
              <a:lumOff val="80000"/>
            </a:schemeClr>
          </a:solidFill>
        </p:spPr>
        <p:txBody>
          <a:bodyPr wrap="square" rtlCol="0">
            <a:spAutoFit/>
          </a:bodyPr>
          <a:lstStyle/>
          <a:p>
            <a:r>
              <a:rPr lang="en-US" dirty="0"/>
              <a:t>The contact details posted by the user can be viewed by the admin </a:t>
            </a:r>
            <a:endParaRPr lang="en-IN" dirty="0"/>
          </a:p>
        </p:txBody>
      </p:sp>
    </p:spTree>
    <p:extLst>
      <p:ext uri="{BB962C8B-B14F-4D97-AF65-F5344CB8AC3E}">
        <p14:creationId xmlns:p14="http://schemas.microsoft.com/office/powerpoint/2010/main" val="3100642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85132-A74A-1946-6888-8AD0A3D5979B}"/>
              </a:ext>
            </a:extLst>
          </p:cNvPr>
          <p:cNvSpPr>
            <a:spLocks noGrp="1"/>
          </p:cNvSpPr>
          <p:nvPr>
            <p:ph type="title"/>
          </p:nvPr>
        </p:nvSpPr>
        <p:spPr>
          <a:xfrm>
            <a:off x="838200" y="361949"/>
            <a:ext cx="10515600" cy="1009651"/>
          </a:xfrm>
          <a:solidFill>
            <a:srgbClr val="FADEE1"/>
          </a:solidFill>
        </p:spPr>
        <p:txBody>
          <a:bodyPr/>
          <a:lstStyle/>
          <a:p>
            <a:r>
              <a:rPr lang="en-US" dirty="0"/>
              <a:t>Block Diagram</a:t>
            </a:r>
            <a:endParaRPr lang="en-IN" dirty="0"/>
          </a:p>
        </p:txBody>
      </p:sp>
      <p:pic>
        <p:nvPicPr>
          <p:cNvPr id="7" name="Content Placeholder 6" descr="A screenshot of a computer&#10;&#10;Description automatically generated">
            <a:extLst>
              <a:ext uri="{FF2B5EF4-FFF2-40B4-BE49-F238E27FC236}">
                <a16:creationId xmlns:a16="http://schemas.microsoft.com/office/drawing/2014/main" id="{FAE95A6E-EDE6-34C3-88EC-14AC28AA5C6F}"/>
              </a:ext>
            </a:extLst>
          </p:cNvPr>
          <p:cNvPicPr>
            <a:picLocks noGrp="1" noChangeAspect="1"/>
          </p:cNvPicPr>
          <p:nvPr>
            <p:ph idx="1"/>
          </p:nvPr>
        </p:nvPicPr>
        <p:blipFill>
          <a:blip r:embed="rId2"/>
          <a:stretch>
            <a:fillRect/>
          </a:stretch>
        </p:blipFill>
        <p:spPr>
          <a:xfrm>
            <a:off x="838200" y="1825625"/>
            <a:ext cx="10953749" cy="4370388"/>
          </a:xfrm>
        </p:spPr>
      </p:pic>
      <p:sp>
        <p:nvSpPr>
          <p:cNvPr id="4" name="Footer Placeholder 3">
            <a:extLst>
              <a:ext uri="{FF2B5EF4-FFF2-40B4-BE49-F238E27FC236}">
                <a16:creationId xmlns:a16="http://schemas.microsoft.com/office/drawing/2014/main" id="{11E477E4-954C-8F4E-3797-26F5DC1707B5}"/>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106C03C-FE34-74E9-5A1F-1817CD5B9083}"/>
              </a:ext>
            </a:extLst>
          </p:cNvPr>
          <p:cNvSpPr>
            <a:spLocks noGrp="1"/>
          </p:cNvSpPr>
          <p:nvPr>
            <p:ph type="sldNum" sz="quarter" idx="11"/>
          </p:nvPr>
        </p:nvSpPr>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3557801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a:extLst>
              <a:ext uri="{FF2B5EF4-FFF2-40B4-BE49-F238E27FC236}">
                <a16:creationId xmlns:a16="http://schemas.microsoft.com/office/drawing/2014/main" id="{1DC4FA00-A63F-BB27-EC3B-6E879460CB41}"/>
              </a:ext>
            </a:extLst>
          </p:cNvPr>
          <p:cNvPicPr>
            <a:picLocks noGrp="1" noChangeAspect="1"/>
          </p:cNvPicPr>
          <p:nvPr>
            <p:ph idx="1"/>
          </p:nvPr>
        </p:nvPicPr>
        <p:blipFill>
          <a:blip r:embed="rId2"/>
          <a:stretch>
            <a:fillRect/>
          </a:stretch>
        </p:blipFill>
        <p:spPr>
          <a:xfrm>
            <a:off x="990600" y="1304925"/>
            <a:ext cx="10496550" cy="4548188"/>
          </a:xfrm>
        </p:spPr>
      </p:pic>
      <p:sp>
        <p:nvSpPr>
          <p:cNvPr id="4" name="Footer Placeholder 3">
            <a:extLst>
              <a:ext uri="{FF2B5EF4-FFF2-40B4-BE49-F238E27FC236}">
                <a16:creationId xmlns:a16="http://schemas.microsoft.com/office/drawing/2014/main" id="{24B653FE-14DA-C20A-2D13-09CC25EC0E9C}"/>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6771FB3D-4384-EBD3-8822-2DB7739EE66A}"/>
              </a:ext>
            </a:extLst>
          </p:cNvPr>
          <p:cNvSpPr>
            <a:spLocks noGrp="1"/>
          </p:cNvSpPr>
          <p:nvPr>
            <p:ph type="sldNum" sz="quarter" idx="11"/>
          </p:nvPr>
        </p:nvSpPr>
        <p:spPr/>
        <p:txBody>
          <a:bodyPr/>
          <a:lstStyle/>
          <a:p>
            <a:fld id="{294A09A9-5501-47C1-A89A-A340965A2BE2}" type="slidenum">
              <a:rPr lang="en-US" smtClean="0"/>
              <a:pPr/>
              <a:t>22</a:t>
            </a:fld>
            <a:endParaRPr lang="en-US" dirty="0"/>
          </a:p>
        </p:txBody>
      </p:sp>
    </p:spTree>
    <p:extLst>
      <p:ext uri="{BB962C8B-B14F-4D97-AF65-F5344CB8AC3E}">
        <p14:creationId xmlns:p14="http://schemas.microsoft.com/office/powerpoint/2010/main" val="1086142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3B32823-AD13-5B38-D228-4554B8CEA267}"/>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95EC19B9-A652-893A-CC33-AAB6FD5378CA}"/>
              </a:ext>
            </a:extLst>
          </p:cNvPr>
          <p:cNvSpPr>
            <a:spLocks noGrp="1"/>
          </p:cNvSpPr>
          <p:nvPr>
            <p:ph type="sldNum" sz="quarter" idx="12"/>
          </p:nvPr>
        </p:nvSpPr>
        <p:spPr/>
        <p:txBody>
          <a:bodyPr/>
          <a:lstStyle/>
          <a:p>
            <a:fld id="{294A09A9-5501-47C1-A89A-A340965A2BE2}" type="slidenum">
              <a:rPr lang="en-US" smtClean="0"/>
              <a:t>23</a:t>
            </a:fld>
            <a:endParaRPr lang="en-US" dirty="0"/>
          </a:p>
        </p:txBody>
      </p:sp>
      <p:pic>
        <p:nvPicPr>
          <p:cNvPr id="6" name="Picture 5" descr="A picture containing text, plant, handwriting, petal&#10;&#10;Description automatically generated">
            <a:extLst>
              <a:ext uri="{FF2B5EF4-FFF2-40B4-BE49-F238E27FC236}">
                <a16:creationId xmlns:a16="http://schemas.microsoft.com/office/drawing/2014/main" id="{36B2233B-BF29-53B3-B24F-A36D621D4BA5}"/>
              </a:ext>
            </a:extLst>
          </p:cNvPr>
          <p:cNvPicPr>
            <a:picLocks noChangeAspect="1"/>
          </p:cNvPicPr>
          <p:nvPr/>
        </p:nvPicPr>
        <p:blipFill>
          <a:blip r:embed="rId2"/>
          <a:stretch>
            <a:fillRect/>
          </a:stretch>
        </p:blipFill>
        <p:spPr>
          <a:xfrm>
            <a:off x="1428750" y="704850"/>
            <a:ext cx="9858375" cy="5010150"/>
          </a:xfrm>
          <a:prstGeom prst="rect">
            <a:avLst/>
          </a:prstGeom>
        </p:spPr>
      </p:pic>
    </p:spTree>
    <p:extLst>
      <p:ext uri="{BB962C8B-B14F-4D97-AF65-F5344CB8AC3E}">
        <p14:creationId xmlns:p14="http://schemas.microsoft.com/office/powerpoint/2010/main" val="1209063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2147316" y="2715768"/>
            <a:ext cx="7744968" cy="1714500"/>
          </a:xfrm>
        </p:spPr>
        <p:txBody>
          <a:bodyPr/>
          <a:lstStyle/>
          <a:p>
            <a:r>
              <a:rPr lang="en-US" dirty="0">
                <a:latin typeface="Times New Roman" panose="02020603050405020304" pitchFamily="18" charset="0"/>
                <a:cs typeface="Times New Roman" panose="02020603050405020304" pitchFamily="18" charset="0"/>
              </a:rPr>
              <a:t>The trendy threads is a responsive blog like website where the creator posts her designer pieces, and the users can see the creations and they can give their reviews of a particular product, there is a contact us page where the users can send request if they want the customized designing to the creator. </a:t>
            </a: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732999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423C3-8E02-D35E-249C-DFA7BD5EA8A6}"/>
              </a:ext>
            </a:extLst>
          </p:cNvPr>
          <p:cNvSpPr>
            <a:spLocks noGrp="1"/>
          </p:cNvSpPr>
          <p:nvPr>
            <p:ph type="title"/>
          </p:nvPr>
        </p:nvSpPr>
        <p:spPr>
          <a:xfrm>
            <a:off x="381000" y="381001"/>
            <a:ext cx="11430000" cy="933450"/>
          </a:xfrm>
        </p:spPr>
        <p:txBody>
          <a:bodyPr/>
          <a:lstStyle/>
          <a:p>
            <a:r>
              <a:rPr lang="en-US" dirty="0"/>
              <a:t>Login page</a:t>
            </a:r>
            <a:endParaRPr lang="en-IN" dirty="0"/>
          </a:p>
        </p:txBody>
      </p:sp>
      <p:sp>
        <p:nvSpPr>
          <p:cNvPr id="4" name="Slide Number Placeholder 3">
            <a:extLst>
              <a:ext uri="{FF2B5EF4-FFF2-40B4-BE49-F238E27FC236}">
                <a16:creationId xmlns:a16="http://schemas.microsoft.com/office/drawing/2014/main" id="{6B38E099-E258-32F2-CCEE-660F385F127A}"/>
              </a:ext>
            </a:extLst>
          </p:cNvPr>
          <p:cNvSpPr>
            <a:spLocks noGrp="1"/>
          </p:cNvSpPr>
          <p:nvPr>
            <p:ph type="sldNum" sz="quarter" idx="11"/>
          </p:nvPr>
        </p:nvSpPr>
        <p:spPr/>
        <p:txBody>
          <a:bodyPr/>
          <a:lstStyle/>
          <a:p>
            <a:fld id="{294A09A9-5501-47C1-A89A-A340965A2BE2}" type="slidenum">
              <a:rPr lang="en-US" smtClean="0"/>
              <a:pPr/>
              <a:t>4</a:t>
            </a:fld>
            <a:endParaRPr lang="en-US" dirty="0"/>
          </a:p>
        </p:txBody>
      </p:sp>
      <p:sp>
        <p:nvSpPr>
          <p:cNvPr id="5" name="Content Placeholder 4">
            <a:extLst>
              <a:ext uri="{FF2B5EF4-FFF2-40B4-BE49-F238E27FC236}">
                <a16:creationId xmlns:a16="http://schemas.microsoft.com/office/drawing/2014/main" id="{B577E264-7164-6B69-0291-095C760DDFB3}"/>
              </a:ext>
            </a:extLst>
          </p:cNvPr>
          <p:cNvSpPr>
            <a:spLocks noGrp="1"/>
          </p:cNvSpPr>
          <p:nvPr>
            <p:ph sz="quarter" idx="12"/>
          </p:nvPr>
        </p:nvSpPr>
        <p:spPr>
          <a:xfrm>
            <a:off x="304800" y="2457450"/>
            <a:ext cx="10911840" cy="971550"/>
          </a:xfrm>
          <a:solidFill>
            <a:schemeClr val="accent2">
              <a:lumMod val="20000"/>
              <a:lumOff val="80000"/>
            </a:schemeClr>
          </a:solidFill>
        </p:spPr>
        <p:txBody>
          <a:bodyPr>
            <a:normAutofit fontScale="47500" lnSpcReduction="20000"/>
          </a:bodyPr>
          <a:lstStyle/>
          <a:p>
            <a:pPr marL="0" indent="0">
              <a:buNone/>
            </a:pPr>
            <a:r>
              <a:rPr lang="en-US" sz="3800" b="1" dirty="0"/>
              <a:t>Take the details :</a:t>
            </a:r>
          </a:p>
          <a:p>
            <a:pPr marL="0" indent="0">
              <a:buNone/>
            </a:pPr>
            <a:r>
              <a:rPr lang="en-US" sz="3800" dirty="0"/>
              <a:t>If user details are provided &gt;&gt; login to user module.</a:t>
            </a:r>
          </a:p>
          <a:p>
            <a:pPr marL="0" indent="0">
              <a:buNone/>
            </a:pPr>
            <a:r>
              <a:rPr lang="en-US" sz="3800" dirty="0"/>
              <a:t>If admin details are provided &gt;&gt; login to admin module.</a:t>
            </a:r>
          </a:p>
          <a:p>
            <a:pPr marL="0" indent="0">
              <a:buNone/>
            </a:pPr>
            <a:endParaRPr lang="en-IN" sz="3800" dirty="0"/>
          </a:p>
        </p:txBody>
      </p:sp>
      <p:pic>
        <p:nvPicPr>
          <p:cNvPr id="6" name="Picture 5" descr="A screenshot of a computer&#10;&#10;Description automatically generated">
            <a:extLst>
              <a:ext uri="{FF2B5EF4-FFF2-40B4-BE49-F238E27FC236}">
                <a16:creationId xmlns:a16="http://schemas.microsoft.com/office/drawing/2014/main" id="{5835B809-2280-3A2B-72B7-C09DD0E3E283}"/>
              </a:ext>
            </a:extLst>
          </p:cNvPr>
          <p:cNvPicPr>
            <a:picLocks noChangeAspect="1"/>
          </p:cNvPicPr>
          <p:nvPr/>
        </p:nvPicPr>
        <p:blipFill rotWithShape="1">
          <a:blip r:embed="rId2"/>
          <a:srcRect l="-684" t="16594" r="684"/>
          <a:stretch/>
        </p:blipFill>
        <p:spPr>
          <a:xfrm>
            <a:off x="240792" y="3562351"/>
            <a:ext cx="11710416" cy="2794000"/>
          </a:xfrm>
          <a:prstGeom prst="rect">
            <a:avLst/>
          </a:prstGeom>
        </p:spPr>
      </p:pic>
    </p:spTree>
    <p:extLst>
      <p:ext uri="{BB962C8B-B14F-4D97-AF65-F5344CB8AC3E}">
        <p14:creationId xmlns:p14="http://schemas.microsoft.com/office/powerpoint/2010/main" val="2948862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9453C-534D-6FEC-D7FA-B270EC8E6D5E}"/>
              </a:ext>
            </a:extLst>
          </p:cNvPr>
          <p:cNvSpPr>
            <a:spLocks noGrp="1"/>
          </p:cNvSpPr>
          <p:nvPr>
            <p:ph type="title"/>
          </p:nvPr>
        </p:nvSpPr>
        <p:spPr>
          <a:xfrm>
            <a:off x="952500" y="381000"/>
            <a:ext cx="10210800" cy="733425"/>
          </a:xfrm>
        </p:spPr>
        <p:txBody>
          <a:bodyPr/>
          <a:lstStyle/>
          <a:p>
            <a:r>
              <a:rPr lang="en-US" dirty="0"/>
              <a:t>Routing to corresponding modules</a:t>
            </a:r>
            <a:endParaRPr lang="en-IN" dirty="0"/>
          </a:p>
        </p:txBody>
      </p:sp>
      <p:pic>
        <p:nvPicPr>
          <p:cNvPr id="18" name="Picture Placeholder 17" descr="A screenshot of a computer&#10;&#10;Description automatically generated">
            <a:extLst>
              <a:ext uri="{FF2B5EF4-FFF2-40B4-BE49-F238E27FC236}">
                <a16:creationId xmlns:a16="http://schemas.microsoft.com/office/drawing/2014/main" id="{4FCC6872-3E29-AACD-745C-D2ADE4DD102C}"/>
              </a:ext>
            </a:extLst>
          </p:cNvPr>
          <p:cNvPicPr>
            <a:picLocks noGrp="1" noChangeAspect="1"/>
          </p:cNvPicPr>
          <p:nvPr>
            <p:ph type="pic" sz="quarter" idx="12"/>
          </p:nvPr>
        </p:nvPicPr>
        <p:blipFill>
          <a:blip r:embed="rId2"/>
          <a:srcRect l="7709" r="7709"/>
          <a:stretch>
            <a:fillRect/>
          </a:stretch>
        </p:blipFill>
        <p:spPr>
          <a:xfrm>
            <a:off x="1176338" y="1333492"/>
            <a:ext cx="4881562" cy="3581407"/>
          </a:xfrm>
        </p:spPr>
      </p:pic>
      <p:sp>
        <p:nvSpPr>
          <p:cNvPr id="4" name="Text Placeholder 3">
            <a:extLst>
              <a:ext uri="{FF2B5EF4-FFF2-40B4-BE49-F238E27FC236}">
                <a16:creationId xmlns:a16="http://schemas.microsoft.com/office/drawing/2014/main" id="{5C4E2119-4AA5-17BF-E7E7-912289280536}"/>
              </a:ext>
            </a:extLst>
          </p:cNvPr>
          <p:cNvSpPr>
            <a:spLocks noGrp="1"/>
          </p:cNvSpPr>
          <p:nvPr>
            <p:ph type="body" sz="quarter" idx="13"/>
          </p:nvPr>
        </p:nvSpPr>
        <p:spPr>
          <a:xfrm>
            <a:off x="2148840" y="5112540"/>
            <a:ext cx="2194560" cy="355600"/>
          </a:xfrm>
        </p:spPr>
        <p:txBody>
          <a:bodyPr/>
          <a:lstStyle/>
          <a:p>
            <a:r>
              <a:rPr lang="en-US" dirty="0"/>
              <a:t>User module</a:t>
            </a:r>
            <a:endParaRPr lang="en-IN" dirty="0"/>
          </a:p>
        </p:txBody>
      </p:sp>
      <p:pic>
        <p:nvPicPr>
          <p:cNvPr id="20" name="Picture Placeholder 19" descr="A screenshot of a computer&#10;&#10;Description automatically generated">
            <a:extLst>
              <a:ext uri="{FF2B5EF4-FFF2-40B4-BE49-F238E27FC236}">
                <a16:creationId xmlns:a16="http://schemas.microsoft.com/office/drawing/2014/main" id="{584378DA-706B-24BE-CD81-29E4E1C84C9B}"/>
              </a:ext>
            </a:extLst>
          </p:cNvPr>
          <p:cNvPicPr>
            <a:picLocks noGrp="1" noChangeAspect="1"/>
          </p:cNvPicPr>
          <p:nvPr>
            <p:ph type="pic" sz="quarter" idx="17"/>
          </p:nvPr>
        </p:nvPicPr>
        <p:blipFill>
          <a:blip r:embed="rId3"/>
          <a:srcRect l="13946" r="13946"/>
          <a:stretch>
            <a:fillRect/>
          </a:stretch>
        </p:blipFill>
        <p:spPr>
          <a:xfrm>
            <a:off x="6248400" y="1333500"/>
            <a:ext cx="4752975" cy="3581400"/>
          </a:xfrm>
        </p:spPr>
      </p:pic>
      <p:sp>
        <p:nvSpPr>
          <p:cNvPr id="7" name="Text Placeholder 6">
            <a:extLst>
              <a:ext uri="{FF2B5EF4-FFF2-40B4-BE49-F238E27FC236}">
                <a16:creationId xmlns:a16="http://schemas.microsoft.com/office/drawing/2014/main" id="{B6706AF0-F9E4-D78E-0D9E-6E2BB8AFDA69}"/>
              </a:ext>
            </a:extLst>
          </p:cNvPr>
          <p:cNvSpPr>
            <a:spLocks noGrp="1"/>
          </p:cNvSpPr>
          <p:nvPr>
            <p:ph type="body" sz="quarter" idx="19"/>
          </p:nvPr>
        </p:nvSpPr>
        <p:spPr>
          <a:xfrm>
            <a:off x="7848600" y="5112540"/>
            <a:ext cx="2194560" cy="355600"/>
          </a:xfrm>
        </p:spPr>
        <p:txBody>
          <a:bodyPr/>
          <a:lstStyle/>
          <a:p>
            <a:r>
              <a:rPr lang="en-US" dirty="0"/>
              <a:t>Admin module</a:t>
            </a:r>
            <a:endParaRPr lang="en-IN" dirty="0"/>
          </a:p>
        </p:txBody>
      </p:sp>
      <p:sp>
        <p:nvSpPr>
          <p:cNvPr id="15" name="Footer Placeholder 14">
            <a:extLst>
              <a:ext uri="{FF2B5EF4-FFF2-40B4-BE49-F238E27FC236}">
                <a16:creationId xmlns:a16="http://schemas.microsoft.com/office/drawing/2014/main" id="{CCC77E65-35F8-51ED-8F77-DF6A9E9745BB}"/>
              </a:ext>
            </a:extLst>
          </p:cNvPr>
          <p:cNvSpPr>
            <a:spLocks noGrp="1"/>
          </p:cNvSpPr>
          <p:nvPr>
            <p:ph type="ftr" sz="quarter" idx="10"/>
          </p:nvPr>
        </p:nvSpPr>
        <p:spPr/>
        <p:txBody>
          <a:bodyPr/>
          <a:lstStyle/>
          <a:p>
            <a:r>
              <a:rPr lang="en-US"/>
              <a:t>Presentation title</a:t>
            </a:r>
            <a:endParaRPr lang="en-US" dirty="0"/>
          </a:p>
        </p:txBody>
      </p:sp>
      <p:sp>
        <p:nvSpPr>
          <p:cNvPr id="16" name="Slide Number Placeholder 15">
            <a:extLst>
              <a:ext uri="{FF2B5EF4-FFF2-40B4-BE49-F238E27FC236}">
                <a16:creationId xmlns:a16="http://schemas.microsoft.com/office/drawing/2014/main" id="{32CC0ECE-C268-41E8-29C6-83890566849A}"/>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3148536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47CF-19BB-3B16-192F-116464B232C5}"/>
              </a:ext>
            </a:extLst>
          </p:cNvPr>
          <p:cNvSpPr>
            <a:spLocks noGrp="1"/>
          </p:cNvSpPr>
          <p:nvPr>
            <p:ph type="title"/>
          </p:nvPr>
        </p:nvSpPr>
        <p:spPr>
          <a:solidFill>
            <a:schemeClr val="accent2">
              <a:lumMod val="20000"/>
              <a:lumOff val="80000"/>
            </a:schemeClr>
          </a:solidFill>
        </p:spPr>
        <p:txBody>
          <a:bodyPr/>
          <a:lstStyle/>
          <a:p>
            <a:r>
              <a:rPr lang="en-US" dirty="0"/>
              <a:t>User side</a:t>
            </a:r>
            <a:endParaRPr lang="en-IN" dirty="0"/>
          </a:p>
        </p:txBody>
      </p:sp>
      <p:pic>
        <p:nvPicPr>
          <p:cNvPr id="7" name="Content Placeholder 6">
            <a:extLst>
              <a:ext uri="{FF2B5EF4-FFF2-40B4-BE49-F238E27FC236}">
                <a16:creationId xmlns:a16="http://schemas.microsoft.com/office/drawing/2014/main" id="{25680F99-2AD4-3355-973D-901DF589B292}"/>
              </a:ext>
            </a:extLst>
          </p:cNvPr>
          <p:cNvPicPr>
            <a:picLocks noGrp="1" noChangeAspect="1"/>
          </p:cNvPicPr>
          <p:nvPr>
            <p:ph idx="1"/>
          </p:nvPr>
        </p:nvPicPr>
        <p:blipFill>
          <a:blip r:embed="rId2"/>
          <a:stretch>
            <a:fillRect/>
          </a:stretch>
        </p:blipFill>
        <p:spPr>
          <a:xfrm>
            <a:off x="838199" y="2009775"/>
            <a:ext cx="10515599" cy="4152899"/>
          </a:xfrm>
        </p:spPr>
      </p:pic>
      <p:sp>
        <p:nvSpPr>
          <p:cNvPr id="4" name="Footer Placeholder 3">
            <a:extLst>
              <a:ext uri="{FF2B5EF4-FFF2-40B4-BE49-F238E27FC236}">
                <a16:creationId xmlns:a16="http://schemas.microsoft.com/office/drawing/2014/main" id="{4F47E42A-9706-716C-451F-7633DCAB4D9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28ADBE5-1839-0CF5-4AB8-63178D1C3ABB}"/>
              </a:ext>
            </a:extLst>
          </p:cNvPr>
          <p:cNvSpPr>
            <a:spLocks noGrp="1"/>
          </p:cNvSpPr>
          <p:nvPr>
            <p:ph type="sldNum" sz="quarter" idx="11"/>
          </p:nvPr>
        </p:nvSpPr>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3871699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8A239B-E06A-3296-E0F2-9DC5B55E9279}"/>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8C1A96EF-C30D-108A-3586-7744B76C81D9}"/>
              </a:ext>
            </a:extLst>
          </p:cNvPr>
          <p:cNvSpPr>
            <a:spLocks noGrp="1"/>
          </p:cNvSpPr>
          <p:nvPr>
            <p:ph type="sldNum" sz="quarter" idx="12"/>
          </p:nvPr>
        </p:nvSpPr>
        <p:spPr/>
        <p:txBody>
          <a:bodyPr/>
          <a:lstStyle/>
          <a:p>
            <a:fld id="{294A09A9-5501-47C1-A89A-A340965A2BE2}" type="slidenum">
              <a:rPr lang="en-US" smtClean="0"/>
              <a:t>7</a:t>
            </a:fld>
            <a:endParaRPr lang="en-US" dirty="0"/>
          </a:p>
        </p:txBody>
      </p:sp>
      <p:sp>
        <p:nvSpPr>
          <p:cNvPr id="4" name="Title 1">
            <a:extLst>
              <a:ext uri="{FF2B5EF4-FFF2-40B4-BE49-F238E27FC236}">
                <a16:creationId xmlns:a16="http://schemas.microsoft.com/office/drawing/2014/main" id="{51FC46A1-C369-FB28-B939-10E47B4AA70D}"/>
              </a:ext>
            </a:extLst>
          </p:cNvPr>
          <p:cNvSpPr txBox="1">
            <a:spLocks/>
          </p:cNvSpPr>
          <p:nvPr/>
        </p:nvSpPr>
        <p:spPr>
          <a:xfrm>
            <a:off x="990600" y="263319"/>
            <a:ext cx="9705976" cy="772668"/>
          </a:xfrm>
          <a:prstGeom prst="rect">
            <a:avLst/>
          </a:prstGeom>
          <a:solidFill>
            <a:schemeClr val="accent4">
              <a:lumMod val="20000"/>
              <a:lumOff val="80000"/>
            </a:schemeClr>
          </a:solidFill>
        </p:spPr>
        <p:txBody>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US"/>
              <a:t>Home component</a:t>
            </a:r>
            <a:endParaRPr lang="en-IN" dirty="0"/>
          </a:p>
        </p:txBody>
      </p:sp>
      <p:sp>
        <p:nvSpPr>
          <p:cNvPr id="5" name="Content Placeholder 2">
            <a:extLst>
              <a:ext uri="{FF2B5EF4-FFF2-40B4-BE49-F238E27FC236}">
                <a16:creationId xmlns:a16="http://schemas.microsoft.com/office/drawing/2014/main" id="{0BA62D27-5335-6AD9-1C86-01795ABB3B2C}"/>
              </a:ext>
            </a:extLst>
          </p:cNvPr>
          <p:cNvSpPr txBox="1">
            <a:spLocks/>
          </p:cNvSpPr>
          <p:nvPr/>
        </p:nvSpPr>
        <p:spPr>
          <a:xfrm>
            <a:off x="228599" y="1153954"/>
            <a:ext cx="11722609" cy="903446"/>
          </a:xfrm>
          <a:prstGeom prst="rect">
            <a:avLst/>
          </a:prstGeom>
          <a:solidFill>
            <a:schemeClr val="bg1"/>
          </a:solidFill>
        </p:spPr>
        <p:txBody>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Latest collections are listed, and a custom directive called Scroll Directive is used to scroll the collections</a:t>
            </a:r>
            <a:endParaRPr lang="en-IN" dirty="0"/>
          </a:p>
        </p:txBody>
      </p:sp>
      <p:pic>
        <p:nvPicPr>
          <p:cNvPr id="6" name="Picture 5" descr="A screenshot of a computer&#10;&#10;Description automatically generated">
            <a:extLst>
              <a:ext uri="{FF2B5EF4-FFF2-40B4-BE49-F238E27FC236}">
                <a16:creationId xmlns:a16="http://schemas.microsoft.com/office/drawing/2014/main" id="{AB5792ED-F747-EC1D-D3F7-49551F8DC7A0}"/>
              </a:ext>
            </a:extLst>
          </p:cNvPr>
          <p:cNvPicPr>
            <a:picLocks noChangeAspect="1"/>
          </p:cNvPicPr>
          <p:nvPr/>
        </p:nvPicPr>
        <p:blipFill>
          <a:blip r:embed="rId2"/>
          <a:stretch>
            <a:fillRect/>
          </a:stretch>
        </p:blipFill>
        <p:spPr>
          <a:xfrm>
            <a:off x="228600" y="2276475"/>
            <a:ext cx="11839575" cy="4079875"/>
          </a:xfrm>
          <a:prstGeom prst="rect">
            <a:avLst/>
          </a:prstGeom>
        </p:spPr>
      </p:pic>
    </p:spTree>
    <p:extLst>
      <p:ext uri="{BB962C8B-B14F-4D97-AF65-F5344CB8AC3E}">
        <p14:creationId xmlns:p14="http://schemas.microsoft.com/office/powerpoint/2010/main" val="1850859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3319-BD0D-B7B2-AFE6-373351FFA8E0}"/>
              </a:ext>
            </a:extLst>
          </p:cNvPr>
          <p:cNvSpPr>
            <a:spLocks noGrp="1"/>
          </p:cNvSpPr>
          <p:nvPr>
            <p:ph type="title"/>
          </p:nvPr>
        </p:nvSpPr>
        <p:spPr>
          <a:xfrm>
            <a:off x="1476376" y="-1"/>
            <a:ext cx="9925049" cy="796409"/>
          </a:xfrm>
          <a:solidFill>
            <a:schemeClr val="accent2">
              <a:lumMod val="20000"/>
              <a:lumOff val="80000"/>
            </a:schemeClr>
          </a:solidFill>
        </p:spPr>
        <p:txBody>
          <a:bodyPr>
            <a:normAutofit/>
          </a:bodyPr>
          <a:lstStyle/>
          <a:p>
            <a:pPr algn="ctr"/>
            <a:r>
              <a:rPr lang="en-US" dirty="0"/>
              <a:t>Explore Component</a:t>
            </a:r>
            <a:endParaRPr lang="en-IN" dirty="0"/>
          </a:p>
        </p:txBody>
      </p:sp>
      <p:sp>
        <p:nvSpPr>
          <p:cNvPr id="3" name="Footer Placeholder 2">
            <a:extLst>
              <a:ext uri="{FF2B5EF4-FFF2-40B4-BE49-F238E27FC236}">
                <a16:creationId xmlns:a16="http://schemas.microsoft.com/office/drawing/2014/main" id="{7231CE8B-E7DE-6C93-B0F1-4BF125C8BAB5}"/>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F0714336-3FB2-877A-D752-E330CF23FE48}"/>
              </a:ext>
            </a:extLst>
          </p:cNvPr>
          <p:cNvSpPr>
            <a:spLocks noGrp="1"/>
          </p:cNvSpPr>
          <p:nvPr>
            <p:ph type="sldNum" sz="quarter" idx="12"/>
          </p:nvPr>
        </p:nvSpPr>
        <p:spPr/>
        <p:txBody>
          <a:bodyPr/>
          <a:lstStyle/>
          <a:p>
            <a:fld id="{294A09A9-5501-47C1-A89A-A340965A2BE2}" type="slidenum">
              <a:rPr lang="en-US" smtClean="0"/>
              <a:t>8</a:t>
            </a:fld>
            <a:endParaRPr lang="en-US" dirty="0"/>
          </a:p>
        </p:txBody>
      </p:sp>
      <p:pic>
        <p:nvPicPr>
          <p:cNvPr id="13" name="Content Placeholder 12" descr="A screenshot of a computer&#10;&#10;Description automatically generated">
            <a:extLst>
              <a:ext uri="{FF2B5EF4-FFF2-40B4-BE49-F238E27FC236}">
                <a16:creationId xmlns:a16="http://schemas.microsoft.com/office/drawing/2014/main" id="{814EE39B-66B1-FC59-E98C-B9EFAE8D310E}"/>
              </a:ext>
            </a:extLst>
          </p:cNvPr>
          <p:cNvPicPr>
            <a:picLocks noGrp="1" noChangeAspect="1"/>
          </p:cNvPicPr>
          <p:nvPr>
            <p:ph sz="quarter" idx="4"/>
          </p:nvPr>
        </p:nvPicPr>
        <p:blipFill>
          <a:blip r:embed="rId2"/>
          <a:stretch>
            <a:fillRect/>
          </a:stretch>
        </p:blipFill>
        <p:spPr>
          <a:xfrm>
            <a:off x="6972301" y="1343025"/>
            <a:ext cx="4819650" cy="5013326"/>
          </a:xfrm>
        </p:spPr>
      </p:pic>
      <p:sp>
        <p:nvSpPr>
          <p:cNvPr id="10" name="TextBox 9">
            <a:extLst>
              <a:ext uri="{FF2B5EF4-FFF2-40B4-BE49-F238E27FC236}">
                <a16:creationId xmlns:a16="http://schemas.microsoft.com/office/drawing/2014/main" id="{C86F8E89-0FF6-F30E-51C6-F87C399AFDE6}"/>
              </a:ext>
            </a:extLst>
          </p:cNvPr>
          <p:cNvSpPr txBox="1"/>
          <p:nvPr/>
        </p:nvSpPr>
        <p:spPr>
          <a:xfrm>
            <a:off x="228600" y="850939"/>
            <a:ext cx="5086350" cy="923330"/>
          </a:xfrm>
          <a:prstGeom prst="rect">
            <a:avLst/>
          </a:prstGeom>
          <a:solidFill>
            <a:schemeClr val="accent5">
              <a:lumMod val="40000"/>
              <a:lumOff val="60000"/>
            </a:schemeClr>
          </a:solidFill>
        </p:spPr>
        <p:txBody>
          <a:bodyPr wrap="square" rtlCol="0">
            <a:spAutoFit/>
          </a:bodyPr>
          <a:lstStyle/>
          <a:p>
            <a:r>
              <a:rPr lang="en-US" dirty="0"/>
              <a:t>Products are list using product-box component and a filter is used to filter out the products according to the type</a:t>
            </a:r>
            <a:endParaRPr lang="en-IN" dirty="0"/>
          </a:p>
        </p:txBody>
      </p:sp>
      <p:pic>
        <p:nvPicPr>
          <p:cNvPr id="15" name="Picture 14" descr="A screenshot of a computer">
            <a:extLst>
              <a:ext uri="{FF2B5EF4-FFF2-40B4-BE49-F238E27FC236}">
                <a16:creationId xmlns:a16="http://schemas.microsoft.com/office/drawing/2014/main" id="{87BFEF05-ADC1-9323-1FC7-6382F916C3EA}"/>
              </a:ext>
            </a:extLst>
          </p:cNvPr>
          <p:cNvPicPr>
            <a:picLocks noChangeAspect="1"/>
          </p:cNvPicPr>
          <p:nvPr/>
        </p:nvPicPr>
        <p:blipFill>
          <a:blip r:embed="rId3"/>
          <a:stretch>
            <a:fillRect/>
          </a:stretch>
        </p:blipFill>
        <p:spPr>
          <a:xfrm>
            <a:off x="150000" y="1828800"/>
            <a:ext cx="5326303" cy="4527550"/>
          </a:xfrm>
          <a:prstGeom prst="rect">
            <a:avLst/>
          </a:prstGeom>
        </p:spPr>
      </p:pic>
      <p:sp>
        <p:nvSpPr>
          <p:cNvPr id="16" name="TextBox 15">
            <a:extLst>
              <a:ext uri="{FF2B5EF4-FFF2-40B4-BE49-F238E27FC236}">
                <a16:creationId xmlns:a16="http://schemas.microsoft.com/office/drawing/2014/main" id="{2B9F2809-2CA2-E914-56B9-00F1FB8B8417}"/>
              </a:ext>
            </a:extLst>
          </p:cNvPr>
          <p:cNvSpPr txBox="1"/>
          <p:nvPr/>
        </p:nvSpPr>
        <p:spPr>
          <a:xfrm>
            <a:off x="6972301" y="864967"/>
            <a:ext cx="4333875" cy="369332"/>
          </a:xfrm>
          <a:prstGeom prst="rect">
            <a:avLst/>
          </a:prstGeom>
          <a:solidFill>
            <a:schemeClr val="bg1">
              <a:lumMod val="95000"/>
            </a:schemeClr>
          </a:solidFill>
        </p:spPr>
        <p:txBody>
          <a:bodyPr wrap="square" rtlCol="0">
            <a:spAutoFit/>
          </a:bodyPr>
          <a:lstStyle/>
          <a:p>
            <a:pPr algn="ctr"/>
            <a:r>
              <a:rPr lang="en-US" b="1" dirty="0"/>
              <a:t>After applying filter</a:t>
            </a:r>
            <a:endParaRPr lang="en-IN" b="1" dirty="0"/>
          </a:p>
        </p:txBody>
      </p:sp>
    </p:spTree>
    <p:extLst>
      <p:ext uri="{BB962C8B-B14F-4D97-AF65-F5344CB8AC3E}">
        <p14:creationId xmlns:p14="http://schemas.microsoft.com/office/powerpoint/2010/main" val="3781782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BBA0A-5230-FEE9-DD62-49EC08FC4B10}"/>
              </a:ext>
            </a:extLst>
          </p:cNvPr>
          <p:cNvSpPr>
            <a:spLocks noGrp="1"/>
          </p:cNvSpPr>
          <p:nvPr>
            <p:ph type="title"/>
          </p:nvPr>
        </p:nvSpPr>
        <p:spPr>
          <a:xfrm>
            <a:off x="990600" y="314326"/>
            <a:ext cx="10201275" cy="1457324"/>
          </a:xfrm>
          <a:solidFill>
            <a:schemeClr val="accent2">
              <a:lumMod val="20000"/>
              <a:lumOff val="80000"/>
            </a:schemeClr>
          </a:solidFill>
        </p:spPr>
        <p:txBody>
          <a:bodyPr/>
          <a:lstStyle/>
          <a:p>
            <a:r>
              <a:rPr lang="en-US" dirty="0"/>
              <a:t>Details Component</a:t>
            </a:r>
            <a:endParaRPr lang="en-IN" dirty="0"/>
          </a:p>
        </p:txBody>
      </p:sp>
      <p:sp>
        <p:nvSpPr>
          <p:cNvPr id="3" name="Footer Placeholder 2">
            <a:extLst>
              <a:ext uri="{FF2B5EF4-FFF2-40B4-BE49-F238E27FC236}">
                <a16:creationId xmlns:a16="http://schemas.microsoft.com/office/drawing/2014/main" id="{FBB7894B-BB2C-9EC8-FCDE-FDD3F577544E}"/>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3D5756E-97EF-86C9-0D93-D527AE49933B}"/>
              </a:ext>
            </a:extLst>
          </p:cNvPr>
          <p:cNvSpPr>
            <a:spLocks noGrp="1"/>
          </p:cNvSpPr>
          <p:nvPr>
            <p:ph type="sldNum" sz="quarter" idx="12"/>
          </p:nvPr>
        </p:nvSpPr>
        <p:spPr/>
        <p:txBody>
          <a:bodyPr/>
          <a:lstStyle/>
          <a:p>
            <a:fld id="{294A09A9-5501-47C1-A89A-A340965A2BE2}" type="slidenum">
              <a:rPr lang="en-US" smtClean="0"/>
              <a:t>9</a:t>
            </a:fld>
            <a:endParaRPr lang="en-US" dirty="0"/>
          </a:p>
        </p:txBody>
      </p:sp>
      <p:sp>
        <p:nvSpPr>
          <p:cNvPr id="5" name="TextBox 4">
            <a:extLst>
              <a:ext uri="{FF2B5EF4-FFF2-40B4-BE49-F238E27FC236}">
                <a16:creationId xmlns:a16="http://schemas.microsoft.com/office/drawing/2014/main" id="{43404E1D-2025-A0C0-F243-32338436EEB3}"/>
              </a:ext>
            </a:extLst>
          </p:cNvPr>
          <p:cNvSpPr txBox="1"/>
          <p:nvPr/>
        </p:nvSpPr>
        <p:spPr>
          <a:xfrm>
            <a:off x="133350" y="2352675"/>
            <a:ext cx="11677650" cy="369332"/>
          </a:xfrm>
          <a:prstGeom prst="rect">
            <a:avLst/>
          </a:prstGeom>
          <a:solidFill>
            <a:schemeClr val="tx2"/>
          </a:solidFill>
        </p:spPr>
        <p:txBody>
          <a:bodyPr wrap="square" rtlCol="0">
            <a:spAutoFit/>
          </a:bodyPr>
          <a:lstStyle/>
          <a:p>
            <a:pPr marL="285750" indent="-285750">
              <a:buFont typeface="Wingdings" panose="05000000000000000000" pitchFamily="2" charset="2"/>
              <a:buChar char="q"/>
            </a:pPr>
            <a:r>
              <a:rPr lang="en-US" dirty="0"/>
              <a:t>Details of product like the </a:t>
            </a:r>
            <a:r>
              <a:rPr lang="en-US" b="1" dirty="0"/>
              <a:t>name, image, description </a:t>
            </a:r>
            <a:r>
              <a:rPr lang="en-US" dirty="0"/>
              <a:t>are listed.</a:t>
            </a:r>
            <a:endParaRPr lang="en-IN" dirty="0"/>
          </a:p>
        </p:txBody>
      </p:sp>
      <p:pic>
        <p:nvPicPr>
          <p:cNvPr id="7" name="Picture 6" descr="A screenshot of a computer&#10;&#10;Description automatically generated">
            <a:extLst>
              <a:ext uri="{FF2B5EF4-FFF2-40B4-BE49-F238E27FC236}">
                <a16:creationId xmlns:a16="http://schemas.microsoft.com/office/drawing/2014/main" id="{4597A510-55E9-AC50-E087-D0CFD197D14B}"/>
              </a:ext>
            </a:extLst>
          </p:cNvPr>
          <p:cNvPicPr>
            <a:picLocks noChangeAspect="1"/>
          </p:cNvPicPr>
          <p:nvPr/>
        </p:nvPicPr>
        <p:blipFill rotWithShape="1">
          <a:blip r:embed="rId2"/>
          <a:srcRect l="475" r="35608" b="38026"/>
          <a:stretch/>
        </p:blipFill>
        <p:spPr>
          <a:xfrm>
            <a:off x="381000" y="2867025"/>
            <a:ext cx="11430000" cy="3489325"/>
          </a:xfrm>
          <a:prstGeom prst="rect">
            <a:avLst/>
          </a:prstGeom>
        </p:spPr>
      </p:pic>
    </p:spTree>
    <p:extLst>
      <p:ext uri="{BB962C8B-B14F-4D97-AF65-F5344CB8AC3E}">
        <p14:creationId xmlns:p14="http://schemas.microsoft.com/office/powerpoint/2010/main" val="3258924164"/>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ACE2AAA-C718-435C-B4E6-95A08ACAC441}">
  <ds:schemaRefs>
    <ds:schemaRef ds:uri="http://schemas.microsoft.com/sharepoint/v3/contenttype/forms"/>
  </ds:schemaRefs>
</ds:datastoreItem>
</file>

<file path=customXml/itemProps3.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{73022262-BB6A-4734-8B0A-B2C7AA477D4A}tf56410444_win32</Template>
  <TotalTime>0</TotalTime>
  <Words>427</Words>
  <Application>Microsoft Office PowerPoint</Application>
  <PresentationFormat>Widescreen</PresentationFormat>
  <Paragraphs>95</Paragraphs>
  <Slides>23</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Baskerville</vt:lpstr>
      <vt:lpstr>Baskerville Old Face</vt:lpstr>
      <vt:lpstr>Calibri</vt:lpstr>
      <vt:lpstr>Courier New</vt:lpstr>
      <vt:lpstr>Gill Sans Light</vt:lpstr>
      <vt:lpstr>Gill Sans Nova</vt:lpstr>
      <vt:lpstr>Gill Sans Nova Light</vt:lpstr>
      <vt:lpstr>Times New Roman</vt:lpstr>
      <vt:lpstr>Wingdings</vt:lpstr>
      <vt:lpstr>Office Theme</vt:lpstr>
      <vt:lpstr>Trendy Threads</vt:lpstr>
      <vt:lpstr>Agenda</vt:lpstr>
      <vt:lpstr>Introduction</vt:lpstr>
      <vt:lpstr>Login page</vt:lpstr>
      <vt:lpstr>Routing to corresponding modules</vt:lpstr>
      <vt:lpstr>User side</vt:lpstr>
      <vt:lpstr>PowerPoint Presentation</vt:lpstr>
      <vt:lpstr>Explore Component</vt:lpstr>
      <vt:lpstr>Details Component</vt:lpstr>
      <vt:lpstr>Review Component</vt:lpstr>
      <vt:lpstr>View Review component</vt:lpstr>
      <vt:lpstr>Suggestions Component</vt:lpstr>
      <vt:lpstr>Contact component</vt:lpstr>
      <vt:lpstr>Forum component</vt:lpstr>
      <vt:lpstr>Admin side</vt:lpstr>
      <vt:lpstr>Home Component</vt:lpstr>
      <vt:lpstr>Add Products component</vt:lpstr>
      <vt:lpstr>View Products Component</vt:lpstr>
      <vt:lpstr>Update component</vt:lpstr>
      <vt:lpstr>Contact Component</vt:lpstr>
      <vt:lpstr>Block Diagram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Trendy Threads</dc:title>
  <dc:creator>Chandana Chamarthy</dc:creator>
  <cp:lastModifiedBy>Chandana Chamarthy</cp:lastModifiedBy>
  <cp:revision>5</cp:revision>
  <dcterms:created xsi:type="dcterms:W3CDTF">2023-05-09T04:44:48Z</dcterms:created>
  <dcterms:modified xsi:type="dcterms:W3CDTF">2023-05-13T21:24:10Z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